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4.xml" ContentType="application/vnd.openxmlformats-officedocument.presentationml.tags+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C29_5BE91295.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3" r:id="rId4"/>
  </p:sldMasterIdLst>
  <p:notesMasterIdLst>
    <p:notesMasterId r:id="rId27"/>
  </p:notesMasterIdLst>
  <p:sldIdLst>
    <p:sldId id="3084" r:id="rId5"/>
    <p:sldId id="3086" r:id="rId6"/>
    <p:sldId id="3111" r:id="rId7"/>
    <p:sldId id="3089" r:id="rId8"/>
    <p:sldId id="3090" r:id="rId9"/>
    <p:sldId id="3092" r:id="rId10"/>
    <p:sldId id="3105" r:id="rId11"/>
    <p:sldId id="3121" r:id="rId12"/>
    <p:sldId id="3122" r:id="rId13"/>
    <p:sldId id="3117" r:id="rId14"/>
    <p:sldId id="3102" r:id="rId15"/>
    <p:sldId id="3110" r:id="rId16"/>
    <p:sldId id="3095" r:id="rId17"/>
    <p:sldId id="3104" r:id="rId18"/>
    <p:sldId id="3119" r:id="rId19"/>
    <p:sldId id="3113" r:id="rId20"/>
    <p:sldId id="3116" r:id="rId21"/>
    <p:sldId id="3107" r:id="rId22"/>
    <p:sldId id="3120" r:id="rId23"/>
    <p:sldId id="258" r:id="rId24"/>
    <p:sldId id="3108" r:id="rId25"/>
    <p:sldId id="3114" r:id="rId26"/>
  </p:sldIdLst>
  <p:sldSz cx="9144000" cy="5143500" type="screen16x9"/>
  <p:notesSz cx="6858000" cy="9144000"/>
  <p:embeddedFontLst>
    <p:embeddedFont>
      <p:font typeface="Open Sans" panose="020B0606030504020204" pitchFamily="34" charset="0"/>
      <p:regular r:id="rId28"/>
      <p:bold r:id="rId29"/>
      <p:italic r:id="rId30"/>
      <p:boldItalic r:id="rId31"/>
    </p:embeddedFont>
    <p:embeddedFont>
      <p:font typeface="Open Sans Light" panose="020B0306030504020204" pitchFamily="34" charset="0"/>
      <p:regular r:id="rId32"/>
      <p: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375408-332E-86AD-DB1F-74EEF707B7B0}" name="Rachel Jing" initials="RJ" userId="S::Rachel.Jing@mercerint.com::4d5a1372-9e2a-4aa7-aae2-520812773cba" providerId="AD"/>
  <p188:author id="{7329E915-462C-E374-91AC-542AE2D8FB6F}" name="Shahed Tootoonian" initials="ST" userId="S::shahed.tootoonian@mercerint.com::0ad9c6fc-024f-4b19-b1c7-40a41f167b2b" providerId="AD"/>
  <p188:author id="{496FFF31-F502-A296-512B-6CD68D191833}" name="Amelia Vu" initials="AV" userId="S::Amelia.Vu@mercerint.com::dacaf1a5-98ba-4d6a-bdb6-1eececcb3416" providerId="AD"/>
  <p188:author id="{785F4332-B0F3-476C-7521-44F77822DBA4}" name="Amelia Vu" initials="AV" userId="S::amelia.vu@mercerint.com::9480accc-f256-46ce-9c2e-fa81529e7451" providerId="AD"/>
  <p188:author id="{3FF6574F-065A-47DB-7B53-A16397B769A4}" name="Abel Vandiepen" initials="AV" userId="S::Abel.Vandiepen@mercerint.com::9799832b-7ac9-4ee0-9723-da7c872ba47c" providerId="AD"/>
  <p188:author id="{B35C7F83-BAC2-7A9F-D4CA-6E359D817F1A}" name="Will Warm" initials="WW" userId="S::will.warm@mercerint.com::dea7bcd2-04b5-41c5-8df0-98da1f95c34f" providerId="AD"/>
  <p188:author id="{752AC68B-B0C2-3D69-C3D3-4E6D00DE04E7}" name="Rachel Jing" initials="RJ" userId="S::rachel.jing@mercerint.com::19a4dc06-81de-4f36-b527-3df9de66a867" providerId="AD"/>
  <p188:author id="{5F8753BC-C11D-BA72-593A-658859DC8BB8}" name="Shahed Tootoonian" initials="ST" userId="S::shahed.tootoonian@mercerint.com::8185c200-6a37-4375-85e5-d501eee49a71" providerId="AD"/>
  <p188:author id="{347605ED-00AB-0EED-BFF6-69E1ABA02954}" name="Silvia Xin" initials="SX" userId="S::silvia.xin@mercerint.com::b0f904a6-f5f4-49e3-9e22-864f9a0d04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97"/>
    <a:srgbClr val="00253D"/>
    <a:srgbClr val="D0E4FC"/>
    <a:srgbClr val="E7F1FD"/>
    <a:srgbClr val="FFEFBD"/>
    <a:srgbClr val="F7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756FD-A642-4417-B63B-91E39DEF269E}" v="3857" dt="2025-05-01T21:22:06.195"/>
    <p1510:client id="{8A3A86FE-B57C-43F0-B0E5-B8729232B5B6}" v="3573" dt="2025-05-02T02:24:00.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3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hed Tootoonian" userId="S::shahed.tootoonian@mercerint.com::0ad9c6fc-024f-4b19-b1c7-40a41f167b2b" providerId="AD" clId="Web-{8DD421E7-FAC7-C362-212A-C3EF51A19D73}"/>
    <pc:docChg chg="modSld">
      <pc:chgData name="Shahed Tootoonian" userId="S::shahed.tootoonian@mercerint.com::0ad9c6fc-024f-4b19-b1c7-40a41f167b2b" providerId="AD" clId="Web-{8DD421E7-FAC7-C362-212A-C3EF51A19D73}" dt="2024-10-29T22:19:57.155" v="0" actId="14100"/>
      <pc:docMkLst>
        <pc:docMk/>
      </pc:docMkLst>
      <pc:sldChg chg="modSp">
        <pc:chgData name="Shahed Tootoonian" userId="S::shahed.tootoonian@mercerint.com::0ad9c6fc-024f-4b19-b1c7-40a41f167b2b" providerId="AD" clId="Web-{8DD421E7-FAC7-C362-212A-C3EF51A19D73}" dt="2024-10-29T22:19:57.155" v="0" actId="14100"/>
        <pc:sldMkLst>
          <pc:docMk/>
          <pc:sldMk cId="490590677" sldId="3111"/>
        </pc:sldMkLst>
      </pc:sldChg>
    </pc:docChg>
  </pc:docChgLst>
  <pc:docChgLst>
    <pc:chgData name="Shahed Tootoonian" userId="0ad9c6fc-024f-4b19-b1c7-40a41f167b2b" providerId="ADAL" clId="{1D2B541E-83CB-4383-9315-8A007FEDA831}"/>
    <pc:docChg chg="modSld">
      <pc:chgData name="Shahed Tootoonian" userId="0ad9c6fc-024f-4b19-b1c7-40a41f167b2b" providerId="ADAL" clId="{1D2B541E-83CB-4383-9315-8A007FEDA831}" dt="2024-10-30T18:08:15.932" v="217" actId="20577"/>
      <pc:docMkLst>
        <pc:docMk/>
      </pc:docMkLst>
      <pc:sldChg chg="modSp mod">
        <pc:chgData name="Shahed Tootoonian" userId="0ad9c6fc-024f-4b19-b1c7-40a41f167b2b" providerId="ADAL" clId="{1D2B541E-83CB-4383-9315-8A007FEDA831}" dt="2024-10-30T17:45:57.156" v="9" actId="1076"/>
        <pc:sldMkLst>
          <pc:docMk/>
          <pc:sldMk cId="2004238326" sldId="3090"/>
        </pc:sldMkLst>
      </pc:sldChg>
      <pc:sldChg chg="modSp">
        <pc:chgData name="Shahed Tootoonian" userId="0ad9c6fc-024f-4b19-b1c7-40a41f167b2b" providerId="ADAL" clId="{1D2B541E-83CB-4383-9315-8A007FEDA831}" dt="2024-10-30T17:47:01.885" v="10" actId="13926"/>
        <pc:sldMkLst>
          <pc:docMk/>
          <pc:sldMk cId="2850186890" sldId="3105"/>
        </pc:sldMkLst>
      </pc:sldChg>
      <pc:sldChg chg="modSp mod">
        <pc:chgData name="Shahed Tootoonian" userId="0ad9c6fc-024f-4b19-b1c7-40a41f167b2b" providerId="ADAL" clId="{1D2B541E-83CB-4383-9315-8A007FEDA831}" dt="2024-10-30T18:08:15.932" v="217" actId="20577"/>
        <pc:sldMkLst>
          <pc:docMk/>
          <pc:sldMk cId="26451661" sldId="3107"/>
        </pc:sldMkLst>
      </pc:sldChg>
      <pc:sldChg chg="modSp mod">
        <pc:chgData name="Shahed Tootoonian" userId="0ad9c6fc-024f-4b19-b1c7-40a41f167b2b" providerId="ADAL" clId="{1D2B541E-83CB-4383-9315-8A007FEDA831}" dt="2024-10-30T17:44:42.506" v="3" actId="20577"/>
        <pc:sldMkLst>
          <pc:docMk/>
          <pc:sldMk cId="490590677" sldId="3111"/>
        </pc:sldMkLst>
      </pc:sldChg>
    </pc:docChg>
  </pc:docChgLst>
  <pc:docChgLst>
    <pc:chgData name="Shahed Tootoonian" userId="S::shahed.tootoonian@mercerint.com::0ad9c6fc-024f-4b19-b1c7-40a41f167b2b" providerId="AD" clId="Web-{1416FC99-9781-85D8-1207-988D49D3876B}"/>
    <pc:docChg chg="modSld">
      <pc:chgData name="Shahed Tootoonian" userId="S::shahed.tootoonian@mercerint.com::0ad9c6fc-024f-4b19-b1c7-40a41f167b2b" providerId="AD" clId="Web-{1416FC99-9781-85D8-1207-988D49D3876B}" dt="2024-10-30T00:00:42.771" v="172" actId="20577"/>
      <pc:docMkLst>
        <pc:docMk/>
      </pc:docMkLst>
      <pc:sldChg chg="modSp">
        <pc:chgData name="Shahed Tootoonian" userId="S::shahed.tootoonian@mercerint.com::0ad9c6fc-024f-4b19-b1c7-40a41f167b2b" providerId="AD" clId="Web-{1416FC99-9781-85D8-1207-988D49D3876B}" dt="2024-10-29T23:59:44.989" v="169"/>
        <pc:sldMkLst>
          <pc:docMk/>
          <pc:sldMk cId="1897058491" sldId="3095"/>
        </pc:sldMkLst>
      </pc:sldChg>
      <pc:sldChg chg="modSp">
        <pc:chgData name="Shahed Tootoonian" userId="S::shahed.tootoonian@mercerint.com::0ad9c6fc-024f-4b19-b1c7-40a41f167b2b" providerId="AD" clId="Web-{1416FC99-9781-85D8-1207-988D49D3876B}" dt="2024-10-29T23:54:09.470" v="94" actId="20577"/>
        <pc:sldMkLst>
          <pc:docMk/>
          <pc:sldMk cId="927741708" sldId="3102"/>
        </pc:sldMkLst>
      </pc:sldChg>
      <pc:sldChg chg="modSp">
        <pc:chgData name="Shahed Tootoonian" userId="S::shahed.tootoonian@mercerint.com::0ad9c6fc-024f-4b19-b1c7-40a41f167b2b" providerId="AD" clId="Web-{1416FC99-9781-85D8-1207-988D49D3876B}" dt="2024-10-29T23:46:56.388" v="71" actId="14100"/>
        <pc:sldMkLst>
          <pc:docMk/>
          <pc:sldMk cId="3685395184" sldId="3103"/>
        </pc:sldMkLst>
      </pc:sldChg>
      <pc:sldChg chg="modSp">
        <pc:chgData name="Shahed Tootoonian" userId="S::shahed.tootoonian@mercerint.com::0ad9c6fc-024f-4b19-b1c7-40a41f167b2b" providerId="AD" clId="Web-{1416FC99-9781-85D8-1207-988D49D3876B}" dt="2024-10-30T00:00:42.771" v="172" actId="20577"/>
        <pc:sldMkLst>
          <pc:docMk/>
          <pc:sldMk cId="32437449" sldId="3104"/>
        </pc:sldMkLst>
      </pc:sldChg>
      <pc:sldChg chg="modSp">
        <pc:chgData name="Shahed Tootoonian" userId="S::shahed.tootoonian@mercerint.com::0ad9c6fc-024f-4b19-b1c7-40a41f167b2b" providerId="AD" clId="Web-{1416FC99-9781-85D8-1207-988D49D3876B}" dt="2024-10-29T23:58:32.114" v="103" actId="1076"/>
        <pc:sldMkLst>
          <pc:docMk/>
          <pc:sldMk cId="1816395146" sldId="3116"/>
        </pc:sldMkLst>
      </pc:sldChg>
    </pc:docChg>
  </pc:docChgLst>
  <pc:docChgLst>
    <pc:chgData name="Shahed Tootoonian" userId="S::shahed.tootoonian@mercerint.com::0ad9c6fc-024f-4b19-b1c7-40a41f167b2b" providerId="AD" clId="Web-{25043842-93EC-1DF5-3FCD-BB570CE1F80B}"/>
    <pc:docChg chg="modSld">
      <pc:chgData name="Shahed Tootoonian" userId="S::shahed.tootoonian@mercerint.com::0ad9c6fc-024f-4b19-b1c7-40a41f167b2b" providerId="AD" clId="Web-{25043842-93EC-1DF5-3FCD-BB570CE1F80B}" dt="2025-04-30T00:29:52.025" v="19" actId="20577"/>
      <pc:docMkLst>
        <pc:docMk/>
      </pc:docMkLst>
      <pc:sldChg chg="modSp">
        <pc:chgData name="Shahed Tootoonian" userId="S::shahed.tootoonian@mercerint.com::0ad9c6fc-024f-4b19-b1c7-40a41f167b2b" providerId="AD" clId="Web-{25043842-93EC-1DF5-3FCD-BB570CE1F80B}" dt="2025-04-30T00:29:52.025" v="19" actId="20577"/>
        <pc:sldMkLst>
          <pc:docMk/>
          <pc:sldMk cId="490590677" sldId="3111"/>
        </pc:sldMkLst>
        <pc:spChg chg="mod">
          <ac:chgData name="Shahed Tootoonian" userId="S::shahed.tootoonian@mercerint.com::0ad9c6fc-024f-4b19-b1c7-40a41f167b2b" providerId="AD" clId="Web-{25043842-93EC-1DF5-3FCD-BB570CE1F80B}" dt="2025-04-30T00:29:52.025" v="19" actId="20577"/>
          <ac:spMkLst>
            <pc:docMk/>
            <pc:sldMk cId="490590677" sldId="3111"/>
            <ac:spMk id="3" creationId="{7FCF8C8E-9ECE-31CD-0F7E-439A2D3F8A4D}"/>
          </ac:spMkLst>
        </pc:spChg>
      </pc:sldChg>
    </pc:docChg>
  </pc:docChgLst>
  <pc:docChgLst>
    <pc:chgData name="Will Warm" userId="dea7bcd2-04b5-41c5-8df0-98da1f95c34f" providerId="ADAL" clId="{8A3A86FE-B57C-43F0-B0E5-B8729232B5B6}"/>
    <pc:docChg chg="undo custSel addSld delSld modSld sldOrd">
      <pc:chgData name="Will Warm" userId="dea7bcd2-04b5-41c5-8df0-98da1f95c34f" providerId="ADAL" clId="{8A3A86FE-B57C-43F0-B0E5-B8729232B5B6}" dt="2025-05-02T03:33:42.721" v="11150" actId="20577"/>
      <pc:docMkLst>
        <pc:docMk/>
      </pc:docMkLst>
      <pc:sldChg chg="addSp delSp modSp mod">
        <pc:chgData name="Will Warm" userId="dea7bcd2-04b5-41c5-8df0-98da1f95c34f" providerId="ADAL" clId="{8A3A86FE-B57C-43F0-B0E5-B8729232B5B6}" dt="2025-04-29T22:54:32.463" v="5650" actId="478"/>
        <pc:sldMkLst>
          <pc:docMk/>
          <pc:sldMk cId="0" sldId="258"/>
        </pc:sldMkLst>
      </pc:sldChg>
      <pc:sldChg chg="addSp delSp modSp mod">
        <pc:chgData name="Will Warm" userId="dea7bcd2-04b5-41c5-8df0-98da1f95c34f" providerId="ADAL" clId="{8A3A86FE-B57C-43F0-B0E5-B8729232B5B6}" dt="2025-04-29T18:31:53.671" v="4258" actId="478"/>
        <pc:sldMkLst>
          <pc:docMk/>
          <pc:sldMk cId="2846130409" sldId="3084"/>
        </pc:sldMkLst>
        <pc:spChg chg="mod">
          <ac:chgData name="Will Warm" userId="dea7bcd2-04b5-41c5-8df0-98da1f95c34f" providerId="ADAL" clId="{8A3A86FE-B57C-43F0-B0E5-B8729232B5B6}" dt="2025-04-28T20:14:20.884" v="8" actId="20577"/>
          <ac:spMkLst>
            <pc:docMk/>
            <pc:sldMk cId="2846130409" sldId="3084"/>
            <ac:spMk id="31" creationId="{6F9BBF2F-EE00-D693-7F78-581D673C2226}"/>
          </ac:spMkLst>
        </pc:spChg>
      </pc:sldChg>
      <pc:sldChg chg="addSp delSp modSp mod">
        <pc:chgData name="Will Warm" userId="dea7bcd2-04b5-41c5-8df0-98da1f95c34f" providerId="ADAL" clId="{8A3A86FE-B57C-43F0-B0E5-B8729232B5B6}" dt="2025-04-29T18:31:59.247" v="4259" actId="478"/>
        <pc:sldMkLst>
          <pc:docMk/>
          <pc:sldMk cId="2586954299" sldId="3086"/>
        </pc:sldMkLst>
      </pc:sldChg>
      <pc:sldChg chg="addSp delSp modSp mod">
        <pc:chgData name="Will Warm" userId="dea7bcd2-04b5-41c5-8df0-98da1f95c34f" providerId="ADAL" clId="{8A3A86FE-B57C-43F0-B0E5-B8729232B5B6}" dt="2025-05-02T02:22:23.028" v="11094" actId="20577"/>
        <pc:sldMkLst>
          <pc:docMk/>
          <pc:sldMk cId="2506290605" sldId="3089"/>
        </pc:sldMkLst>
        <pc:spChg chg="mod">
          <ac:chgData name="Will Warm" userId="dea7bcd2-04b5-41c5-8df0-98da1f95c34f" providerId="ADAL" clId="{8A3A86FE-B57C-43F0-B0E5-B8729232B5B6}" dt="2025-04-29T23:44:05.173" v="5939" actId="2"/>
          <ac:spMkLst>
            <pc:docMk/>
            <pc:sldMk cId="2506290605" sldId="3089"/>
            <ac:spMk id="11" creationId="{25746A00-A941-C93A-BBA2-9F181DC9BEDE}"/>
          </ac:spMkLst>
        </pc:spChg>
        <pc:spChg chg="mod">
          <ac:chgData name="Will Warm" userId="dea7bcd2-04b5-41c5-8df0-98da1f95c34f" providerId="ADAL" clId="{8A3A86FE-B57C-43F0-B0E5-B8729232B5B6}" dt="2025-04-28T21:26:43.710" v="454" actId="13926"/>
          <ac:spMkLst>
            <pc:docMk/>
            <pc:sldMk cId="2506290605" sldId="3089"/>
            <ac:spMk id="13" creationId="{CD76B858-C9CD-58A0-EEB5-9FE19BDE63F9}"/>
          </ac:spMkLst>
        </pc:spChg>
        <pc:graphicFrameChg chg="mod modGraphic">
          <ac:chgData name="Will Warm" userId="dea7bcd2-04b5-41c5-8df0-98da1f95c34f" providerId="ADAL" clId="{8A3A86FE-B57C-43F0-B0E5-B8729232B5B6}" dt="2025-05-02T02:22:23.028" v="11094" actId="20577"/>
          <ac:graphicFrameMkLst>
            <pc:docMk/>
            <pc:sldMk cId="2506290605" sldId="3089"/>
            <ac:graphicFrameMk id="10" creationId="{130F4C57-CD90-B088-B163-ACAC3199C775}"/>
          </ac:graphicFrameMkLst>
        </pc:graphicFrameChg>
        <pc:graphicFrameChg chg="mod">
          <ac:chgData name="Will Warm" userId="dea7bcd2-04b5-41c5-8df0-98da1f95c34f" providerId="ADAL" clId="{8A3A86FE-B57C-43F0-B0E5-B8729232B5B6}" dt="2025-04-29T19:14:33.844" v="4352" actId="692"/>
          <ac:graphicFrameMkLst>
            <pc:docMk/>
            <pc:sldMk cId="2506290605" sldId="3089"/>
            <ac:graphicFrameMk id="16" creationId="{7032BDC3-4FED-BD14-1B33-390E600F92E8}"/>
          </ac:graphicFrameMkLst>
        </pc:graphicFrameChg>
      </pc:sldChg>
      <pc:sldChg chg="addSp delSp modSp mod">
        <pc:chgData name="Will Warm" userId="dea7bcd2-04b5-41c5-8df0-98da1f95c34f" providerId="ADAL" clId="{8A3A86FE-B57C-43F0-B0E5-B8729232B5B6}" dt="2025-04-29T21:29:25.659" v="4374" actId="478"/>
        <pc:sldMkLst>
          <pc:docMk/>
          <pc:sldMk cId="2004238326" sldId="3090"/>
        </pc:sldMkLst>
        <pc:spChg chg="mod">
          <ac:chgData name="Will Warm" userId="dea7bcd2-04b5-41c5-8df0-98da1f95c34f" providerId="ADAL" clId="{8A3A86FE-B57C-43F0-B0E5-B8729232B5B6}" dt="2025-04-28T21:29:11.715" v="515" actId="1076"/>
          <ac:spMkLst>
            <pc:docMk/>
            <pc:sldMk cId="2004238326" sldId="3090"/>
            <ac:spMk id="18" creationId="{AE404EA4-5461-74A9-F372-01AB2A826253}"/>
          </ac:spMkLst>
        </pc:spChg>
        <pc:graphicFrameChg chg="mod">
          <ac:chgData name="Will Warm" userId="dea7bcd2-04b5-41c5-8df0-98da1f95c34f" providerId="ADAL" clId="{8A3A86FE-B57C-43F0-B0E5-B8729232B5B6}" dt="2025-04-28T21:30:33.846" v="517"/>
          <ac:graphicFrameMkLst>
            <pc:docMk/>
            <pc:sldMk cId="2004238326" sldId="3090"/>
            <ac:graphicFrameMk id="38" creationId="{066ED365-2622-649D-201C-8679912BF87F}"/>
          </ac:graphicFrameMkLst>
        </pc:graphicFrameChg>
      </pc:sldChg>
      <pc:sldChg chg="addSp delSp modSp mod">
        <pc:chgData name="Will Warm" userId="dea7bcd2-04b5-41c5-8df0-98da1f95c34f" providerId="ADAL" clId="{8A3A86FE-B57C-43F0-B0E5-B8729232B5B6}" dt="2025-04-29T23:44:07.862" v="5940" actId="2"/>
        <pc:sldMkLst>
          <pc:docMk/>
          <pc:sldMk cId="2969720145" sldId="3092"/>
        </pc:sldMkLst>
        <pc:spChg chg="mod">
          <ac:chgData name="Will Warm" userId="dea7bcd2-04b5-41c5-8df0-98da1f95c34f" providerId="ADAL" clId="{8A3A86FE-B57C-43F0-B0E5-B8729232B5B6}" dt="2025-04-29T23:44:07.862" v="5940" actId="2"/>
          <ac:spMkLst>
            <pc:docMk/>
            <pc:sldMk cId="2969720145" sldId="3092"/>
            <ac:spMk id="26" creationId="{D4E9A750-74B7-1DBD-D638-4C32F15B33A5}"/>
          </ac:spMkLst>
        </pc:spChg>
        <pc:graphicFrameChg chg="mod">
          <ac:chgData name="Will Warm" userId="dea7bcd2-04b5-41c5-8df0-98da1f95c34f" providerId="ADAL" clId="{8A3A86FE-B57C-43F0-B0E5-B8729232B5B6}" dt="2025-04-29T21:31:18.411" v="4387" actId="14100"/>
          <ac:graphicFrameMkLst>
            <pc:docMk/>
            <pc:sldMk cId="2969720145" sldId="3092"/>
            <ac:graphicFrameMk id="11" creationId="{70A506BE-2831-56B1-886D-642949563F5F}"/>
          </ac:graphicFrameMkLst>
        </pc:graphicFrameChg>
        <pc:graphicFrameChg chg="mod">
          <ac:chgData name="Will Warm" userId="dea7bcd2-04b5-41c5-8df0-98da1f95c34f" providerId="ADAL" clId="{8A3A86FE-B57C-43F0-B0E5-B8729232B5B6}" dt="2025-04-29T21:46:35.873" v="4394" actId="692"/>
          <ac:graphicFrameMkLst>
            <pc:docMk/>
            <pc:sldMk cId="2969720145" sldId="3092"/>
            <ac:graphicFrameMk id="14" creationId="{8147A330-04B5-7B61-53E9-358A4A084D39}"/>
          </ac:graphicFrameMkLst>
        </pc:graphicFrameChg>
      </pc:sldChg>
      <pc:sldChg chg="addSp delSp modSp mod">
        <pc:chgData name="Will Warm" userId="dea7bcd2-04b5-41c5-8df0-98da1f95c34f" providerId="ADAL" clId="{8A3A86FE-B57C-43F0-B0E5-B8729232B5B6}" dt="2025-05-01T14:32:47.720" v="7093" actId="1036"/>
        <pc:sldMkLst>
          <pc:docMk/>
          <pc:sldMk cId="1897058491" sldId="3095"/>
        </pc:sldMkLst>
        <pc:spChg chg="mod">
          <ac:chgData name="Will Warm" userId="dea7bcd2-04b5-41c5-8df0-98da1f95c34f" providerId="ADAL" clId="{8A3A86FE-B57C-43F0-B0E5-B8729232B5B6}" dt="2025-05-01T14:32:47.720" v="7093" actId="1036"/>
          <ac:spMkLst>
            <pc:docMk/>
            <pc:sldMk cId="1897058491" sldId="3095"/>
            <ac:spMk id="3" creationId="{5F68DAB6-1CF4-7EB8-8D80-B6B9CA52E758}"/>
          </ac:spMkLst>
        </pc:spChg>
        <pc:spChg chg="del mod">
          <ac:chgData name="Will Warm" userId="dea7bcd2-04b5-41c5-8df0-98da1f95c34f" providerId="ADAL" clId="{8A3A86FE-B57C-43F0-B0E5-B8729232B5B6}" dt="2025-05-01T14:24:40.374" v="6684" actId="478"/>
          <ac:spMkLst>
            <pc:docMk/>
            <pc:sldMk cId="1897058491" sldId="3095"/>
            <ac:spMk id="4" creationId="{210116B1-D469-A4A6-28B9-2B17B342D15A}"/>
          </ac:spMkLst>
        </pc:spChg>
        <pc:spChg chg="mod">
          <ac:chgData name="Will Warm" userId="dea7bcd2-04b5-41c5-8df0-98da1f95c34f" providerId="ADAL" clId="{8A3A86FE-B57C-43F0-B0E5-B8729232B5B6}" dt="2025-05-01T14:32:47.720" v="7093" actId="1036"/>
          <ac:spMkLst>
            <pc:docMk/>
            <pc:sldMk cId="1897058491" sldId="3095"/>
            <ac:spMk id="20" creationId="{9019BF8E-74EF-5B87-A2FA-9217AFCBC995}"/>
          </ac:spMkLst>
        </pc:spChg>
        <pc:spChg chg="mod">
          <ac:chgData name="Will Warm" userId="dea7bcd2-04b5-41c5-8df0-98da1f95c34f" providerId="ADAL" clId="{8A3A86FE-B57C-43F0-B0E5-B8729232B5B6}" dt="2025-05-01T14:32:47.720" v="7093" actId="1036"/>
          <ac:spMkLst>
            <pc:docMk/>
            <pc:sldMk cId="1897058491" sldId="3095"/>
            <ac:spMk id="21" creationId="{B1AADA39-87EF-35DB-9099-E4D4B5F2D436}"/>
          </ac:spMkLst>
        </pc:spChg>
        <pc:spChg chg="mod">
          <ac:chgData name="Will Warm" userId="dea7bcd2-04b5-41c5-8df0-98da1f95c34f" providerId="ADAL" clId="{8A3A86FE-B57C-43F0-B0E5-B8729232B5B6}" dt="2025-05-01T14:32:47.720" v="7093" actId="1036"/>
          <ac:spMkLst>
            <pc:docMk/>
            <pc:sldMk cId="1897058491" sldId="3095"/>
            <ac:spMk id="22" creationId="{7627E655-661E-5E7B-4F1C-B37653101838}"/>
          </ac:spMkLst>
        </pc:spChg>
        <pc:spChg chg="mod">
          <ac:chgData name="Will Warm" userId="dea7bcd2-04b5-41c5-8df0-98da1f95c34f" providerId="ADAL" clId="{8A3A86FE-B57C-43F0-B0E5-B8729232B5B6}" dt="2025-05-01T14:32:47.720" v="7093" actId="1036"/>
          <ac:spMkLst>
            <pc:docMk/>
            <pc:sldMk cId="1897058491" sldId="3095"/>
            <ac:spMk id="23" creationId="{809CC3E9-3D6E-F49A-B335-43833C13665A}"/>
          </ac:spMkLst>
        </pc:spChg>
        <pc:spChg chg="mod">
          <ac:chgData name="Will Warm" userId="dea7bcd2-04b5-41c5-8df0-98da1f95c34f" providerId="ADAL" clId="{8A3A86FE-B57C-43F0-B0E5-B8729232B5B6}" dt="2025-05-01T14:32:47.720" v="7093" actId="1036"/>
          <ac:spMkLst>
            <pc:docMk/>
            <pc:sldMk cId="1897058491" sldId="3095"/>
            <ac:spMk id="24" creationId="{39FCF724-7906-3A00-5987-51BD56E7A6F2}"/>
          </ac:spMkLst>
        </pc:spChg>
        <pc:spChg chg="mod">
          <ac:chgData name="Will Warm" userId="dea7bcd2-04b5-41c5-8df0-98da1f95c34f" providerId="ADAL" clId="{8A3A86FE-B57C-43F0-B0E5-B8729232B5B6}" dt="2025-05-01T14:32:47.720" v="7093" actId="1036"/>
          <ac:spMkLst>
            <pc:docMk/>
            <pc:sldMk cId="1897058491" sldId="3095"/>
            <ac:spMk id="25" creationId="{0F153498-FA00-9BB9-51ED-9C3E8633AF50}"/>
          </ac:spMkLst>
        </pc:spChg>
        <pc:spChg chg="mod">
          <ac:chgData name="Will Warm" userId="dea7bcd2-04b5-41c5-8df0-98da1f95c34f" providerId="ADAL" clId="{8A3A86FE-B57C-43F0-B0E5-B8729232B5B6}" dt="2025-05-01T14:32:47.720" v="7093" actId="1036"/>
          <ac:spMkLst>
            <pc:docMk/>
            <pc:sldMk cId="1897058491" sldId="3095"/>
            <ac:spMk id="27" creationId="{0EC406D5-4A01-C3DE-A84D-E615C414C341}"/>
          </ac:spMkLst>
        </pc:spChg>
        <pc:grpChg chg="mod">
          <ac:chgData name="Will Warm" userId="dea7bcd2-04b5-41c5-8df0-98da1f95c34f" providerId="ADAL" clId="{8A3A86FE-B57C-43F0-B0E5-B8729232B5B6}" dt="2025-04-28T23:17:25.111" v="3833" actId="1036"/>
          <ac:grpSpMkLst>
            <pc:docMk/>
            <pc:sldMk cId="1897058491" sldId="3095"/>
            <ac:grpSpMk id="18" creationId="{68EF60D0-61E9-465B-93C8-8784B05029F2}"/>
          </ac:grpSpMkLst>
        </pc:grpChg>
        <pc:grpChg chg="mod">
          <ac:chgData name="Will Warm" userId="dea7bcd2-04b5-41c5-8df0-98da1f95c34f" providerId="ADAL" clId="{8A3A86FE-B57C-43F0-B0E5-B8729232B5B6}" dt="2025-05-01T14:32:47.720" v="7093" actId="1036"/>
          <ac:grpSpMkLst>
            <pc:docMk/>
            <pc:sldMk cId="1897058491" sldId="3095"/>
            <ac:grpSpMk id="19" creationId="{8D900296-0ADC-C3A4-180F-085DA658F1CD}"/>
          </ac:grpSpMkLst>
        </pc:grpChg>
        <pc:graphicFrameChg chg="mod">
          <ac:chgData name="Will Warm" userId="dea7bcd2-04b5-41c5-8df0-98da1f95c34f" providerId="ADAL" clId="{8A3A86FE-B57C-43F0-B0E5-B8729232B5B6}" dt="2025-05-01T14:32:47.720" v="7093" actId="1036"/>
          <ac:graphicFrameMkLst>
            <pc:docMk/>
            <pc:sldMk cId="1897058491" sldId="3095"/>
            <ac:graphicFrameMk id="7" creationId="{61B754E7-EE3C-9293-E696-072137C59F74}"/>
          </ac:graphicFrameMkLst>
        </pc:graphicFrameChg>
        <pc:graphicFrameChg chg="mod modGraphic">
          <ac:chgData name="Will Warm" userId="dea7bcd2-04b5-41c5-8df0-98da1f95c34f" providerId="ADAL" clId="{8A3A86FE-B57C-43F0-B0E5-B8729232B5B6}" dt="2025-05-01T14:31:46.212" v="7058" actId="20577"/>
          <ac:graphicFrameMkLst>
            <pc:docMk/>
            <pc:sldMk cId="1897058491" sldId="3095"/>
            <ac:graphicFrameMk id="16" creationId="{B8B5A560-81C6-98C9-59DD-6D00A05758F0}"/>
          </ac:graphicFrameMkLst>
        </pc:graphicFrameChg>
      </pc:sldChg>
      <pc:sldChg chg="addSp delSp modSp mod">
        <pc:chgData name="Will Warm" userId="dea7bcd2-04b5-41c5-8df0-98da1f95c34f" providerId="ADAL" clId="{8A3A86FE-B57C-43F0-B0E5-B8729232B5B6}" dt="2025-04-29T22:24:27.391" v="4962" actId="478"/>
        <pc:sldMkLst>
          <pc:docMk/>
          <pc:sldMk cId="927741708" sldId="3102"/>
        </pc:sldMkLst>
        <pc:spChg chg="mod">
          <ac:chgData name="Will Warm" userId="dea7bcd2-04b5-41c5-8df0-98da1f95c34f" providerId="ADAL" clId="{8A3A86FE-B57C-43F0-B0E5-B8729232B5B6}" dt="2025-04-28T23:04:29.547" v="3328" actId="20577"/>
          <ac:spMkLst>
            <pc:docMk/>
            <pc:sldMk cId="927741708" sldId="3102"/>
            <ac:spMk id="5" creationId="{FA95B963-B02A-BAE8-4261-0DFC8907CD27}"/>
          </ac:spMkLst>
        </pc:spChg>
        <pc:spChg chg="mod">
          <ac:chgData name="Will Warm" userId="dea7bcd2-04b5-41c5-8df0-98da1f95c34f" providerId="ADAL" clId="{8A3A86FE-B57C-43F0-B0E5-B8729232B5B6}" dt="2025-04-28T23:00:51.786" v="3058" actId="20577"/>
          <ac:spMkLst>
            <pc:docMk/>
            <pc:sldMk cId="927741708" sldId="3102"/>
            <ac:spMk id="24" creationId="{50F36E0A-E7AE-A356-A663-D0CBEFA68E30}"/>
          </ac:spMkLst>
        </pc:spChg>
      </pc:sldChg>
      <pc:sldChg chg="addSp delSp modSp mod">
        <pc:chgData name="Will Warm" userId="dea7bcd2-04b5-41c5-8df0-98da1f95c34f" providerId="ADAL" clId="{8A3A86FE-B57C-43F0-B0E5-B8729232B5B6}" dt="2025-05-01T21:22:54.821" v="10739" actId="20577"/>
        <pc:sldMkLst>
          <pc:docMk/>
          <pc:sldMk cId="32437449" sldId="3104"/>
        </pc:sldMkLst>
        <pc:spChg chg="mod">
          <ac:chgData name="Will Warm" userId="dea7bcd2-04b5-41c5-8df0-98da1f95c34f" providerId="ADAL" clId="{8A3A86FE-B57C-43F0-B0E5-B8729232B5B6}" dt="2025-05-01T21:22:54.821" v="10739" actId="20577"/>
          <ac:spMkLst>
            <pc:docMk/>
            <pc:sldMk cId="32437449" sldId="3104"/>
            <ac:spMk id="24" creationId="{50F36E0A-E7AE-A356-A663-D0CBEFA68E30}"/>
          </ac:spMkLst>
        </pc:spChg>
      </pc:sldChg>
      <pc:sldChg chg="addSp delSp modSp mod">
        <pc:chgData name="Will Warm" userId="dea7bcd2-04b5-41c5-8df0-98da1f95c34f" providerId="ADAL" clId="{8A3A86FE-B57C-43F0-B0E5-B8729232B5B6}" dt="2025-05-01T15:38:42.481" v="10084" actId="14100"/>
        <pc:sldMkLst>
          <pc:docMk/>
          <pc:sldMk cId="2850186890" sldId="3105"/>
        </pc:sldMkLst>
        <pc:spChg chg="del">
          <ac:chgData name="Will Warm" userId="dea7bcd2-04b5-41c5-8df0-98da1f95c34f" providerId="ADAL" clId="{8A3A86FE-B57C-43F0-B0E5-B8729232B5B6}" dt="2025-05-01T14:45:22.978" v="7500" actId="478"/>
          <ac:spMkLst>
            <pc:docMk/>
            <pc:sldMk cId="2850186890" sldId="3105"/>
            <ac:spMk id="11" creationId="{BB590F4F-9A03-EEA8-6651-37E40AC0B772}"/>
          </ac:spMkLst>
        </pc:spChg>
        <pc:spChg chg="mod">
          <ac:chgData name="Will Warm" userId="dea7bcd2-04b5-41c5-8df0-98da1f95c34f" providerId="ADAL" clId="{8A3A86FE-B57C-43F0-B0E5-B8729232B5B6}" dt="2025-05-01T15:38:21.407" v="10081" actId="1036"/>
          <ac:spMkLst>
            <pc:docMk/>
            <pc:sldMk cId="2850186890" sldId="3105"/>
            <ac:spMk id="17" creationId="{403824E6-F54B-5F83-1A26-6A646C502568}"/>
          </ac:spMkLst>
        </pc:spChg>
        <pc:graphicFrameChg chg="mod">
          <ac:chgData name="Will Warm" userId="dea7bcd2-04b5-41c5-8df0-98da1f95c34f" providerId="ADAL" clId="{8A3A86FE-B57C-43F0-B0E5-B8729232B5B6}" dt="2025-05-01T15:38:42.481" v="10084" actId="14100"/>
          <ac:graphicFrameMkLst>
            <pc:docMk/>
            <pc:sldMk cId="2850186890" sldId="3105"/>
            <ac:graphicFrameMk id="3" creationId="{B207CECD-2A43-34BF-6B99-16114BEEAD49}"/>
          </ac:graphicFrameMkLst>
        </pc:graphicFrameChg>
        <pc:graphicFrameChg chg="mod">
          <ac:chgData name="Will Warm" userId="dea7bcd2-04b5-41c5-8df0-98da1f95c34f" providerId="ADAL" clId="{8A3A86FE-B57C-43F0-B0E5-B8729232B5B6}" dt="2025-04-29T23:04:36.596" v="5772"/>
          <ac:graphicFrameMkLst>
            <pc:docMk/>
            <pc:sldMk cId="2850186890" sldId="3105"/>
            <ac:graphicFrameMk id="7" creationId="{C0CBE353-B441-03F0-EE3B-51FB480A7777}"/>
          </ac:graphicFrameMkLst>
        </pc:graphicFrameChg>
        <pc:cxnChg chg="add del mod">
          <ac:chgData name="Will Warm" userId="dea7bcd2-04b5-41c5-8df0-98da1f95c34f" providerId="ADAL" clId="{8A3A86FE-B57C-43F0-B0E5-B8729232B5B6}" dt="2025-05-01T14:45:42.916" v="7505" actId="478"/>
          <ac:cxnSpMkLst>
            <pc:docMk/>
            <pc:sldMk cId="2850186890" sldId="3105"/>
            <ac:cxnSpMk id="8" creationId="{A1D08A91-FC3F-928F-D5B0-6932ABE301CF}"/>
          </ac:cxnSpMkLst>
        </pc:cxnChg>
        <pc:cxnChg chg="del">
          <ac:chgData name="Will Warm" userId="dea7bcd2-04b5-41c5-8df0-98da1f95c34f" providerId="ADAL" clId="{8A3A86FE-B57C-43F0-B0E5-B8729232B5B6}" dt="2025-05-01T14:45:36.128" v="7503" actId="478"/>
          <ac:cxnSpMkLst>
            <pc:docMk/>
            <pc:sldMk cId="2850186890" sldId="3105"/>
            <ac:cxnSpMk id="13" creationId="{806E3E44-1217-4536-B13E-47C13F04515B}"/>
          </ac:cxnSpMkLst>
        </pc:cxnChg>
        <pc:cxnChg chg="del">
          <ac:chgData name="Will Warm" userId="dea7bcd2-04b5-41c5-8df0-98da1f95c34f" providerId="ADAL" clId="{8A3A86FE-B57C-43F0-B0E5-B8729232B5B6}" dt="2025-05-01T14:45:35.035" v="7502" actId="478"/>
          <ac:cxnSpMkLst>
            <pc:docMk/>
            <pc:sldMk cId="2850186890" sldId="3105"/>
            <ac:cxnSpMk id="15" creationId="{9185024D-3774-B235-2669-4CA49C144F95}"/>
          </ac:cxnSpMkLst>
        </pc:cxnChg>
      </pc:sldChg>
      <pc:sldChg chg="addSp delSp modSp mod">
        <pc:chgData name="Will Warm" userId="dea7bcd2-04b5-41c5-8df0-98da1f95c34f" providerId="ADAL" clId="{8A3A86FE-B57C-43F0-B0E5-B8729232B5B6}" dt="2025-05-02T01:45:22.297" v="11075" actId="20577"/>
        <pc:sldMkLst>
          <pc:docMk/>
          <pc:sldMk cId="26451661" sldId="3107"/>
        </pc:sldMkLst>
        <pc:spChg chg="mod">
          <ac:chgData name="Will Warm" userId="dea7bcd2-04b5-41c5-8df0-98da1f95c34f" providerId="ADAL" clId="{8A3A86FE-B57C-43F0-B0E5-B8729232B5B6}" dt="2025-05-02T01:45:22.297" v="11075" actId="20577"/>
          <ac:spMkLst>
            <pc:docMk/>
            <pc:sldMk cId="26451661" sldId="3107"/>
            <ac:spMk id="6" creationId="{39D7653F-3803-551C-74A3-F555D7DCB771}"/>
          </ac:spMkLst>
        </pc:spChg>
      </pc:sldChg>
      <pc:sldChg chg="addSp delSp modSp mod">
        <pc:chgData name="Will Warm" userId="dea7bcd2-04b5-41c5-8df0-98da1f95c34f" providerId="ADAL" clId="{8A3A86FE-B57C-43F0-B0E5-B8729232B5B6}" dt="2025-05-02T03:33:42.721" v="11150" actId="20577"/>
        <pc:sldMkLst>
          <pc:docMk/>
          <pc:sldMk cId="513421263" sldId="3108"/>
        </pc:sldMkLst>
        <pc:graphicFrameChg chg="mod modGraphic">
          <ac:chgData name="Will Warm" userId="dea7bcd2-04b5-41c5-8df0-98da1f95c34f" providerId="ADAL" clId="{8A3A86FE-B57C-43F0-B0E5-B8729232B5B6}" dt="2025-05-02T03:33:42.721" v="11150" actId="20577"/>
          <ac:graphicFrameMkLst>
            <pc:docMk/>
            <pc:sldMk cId="513421263" sldId="3108"/>
            <ac:graphicFrameMk id="7" creationId="{823EA62C-4174-DE70-2817-40A147CEF8F0}"/>
          </ac:graphicFrameMkLst>
        </pc:graphicFrameChg>
      </pc:sldChg>
      <pc:sldChg chg="addSp delSp modSp mod">
        <pc:chgData name="Will Warm" userId="dea7bcd2-04b5-41c5-8df0-98da1f95c34f" providerId="ADAL" clId="{8A3A86FE-B57C-43F0-B0E5-B8729232B5B6}" dt="2025-05-02T03:33:25.651" v="11148" actId="20577"/>
        <pc:sldMkLst>
          <pc:docMk/>
          <pc:sldMk cId="2148460810" sldId="3110"/>
        </pc:sldMkLst>
        <pc:spChg chg="mod">
          <ac:chgData name="Will Warm" userId="dea7bcd2-04b5-41c5-8df0-98da1f95c34f" providerId="ADAL" clId="{8A3A86FE-B57C-43F0-B0E5-B8729232B5B6}" dt="2025-05-02T03:33:25.651" v="11148" actId="20577"/>
          <ac:spMkLst>
            <pc:docMk/>
            <pc:sldMk cId="2148460810" sldId="3110"/>
            <ac:spMk id="6" creationId="{17009E51-C0B5-B93A-BB5A-5C403D6E57D3}"/>
          </ac:spMkLst>
        </pc:spChg>
        <pc:spChg chg="mod">
          <ac:chgData name="Will Warm" userId="dea7bcd2-04b5-41c5-8df0-98da1f95c34f" providerId="ADAL" clId="{8A3A86FE-B57C-43F0-B0E5-B8729232B5B6}" dt="2025-05-02T01:30:49.471" v="11063" actId="20577"/>
          <ac:spMkLst>
            <pc:docMk/>
            <pc:sldMk cId="2148460810" sldId="3110"/>
            <ac:spMk id="8" creationId="{2C337513-8FA0-BBFF-881E-DC855770AFED}"/>
          </ac:spMkLst>
        </pc:spChg>
        <pc:spChg chg="mod">
          <ac:chgData name="Will Warm" userId="dea7bcd2-04b5-41c5-8df0-98da1f95c34f" providerId="ADAL" clId="{8A3A86FE-B57C-43F0-B0E5-B8729232B5B6}" dt="2025-05-02T01:26:28.763" v="10798" actId="20577"/>
          <ac:spMkLst>
            <pc:docMk/>
            <pc:sldMk cId="2148460810" sldId="3110"/>
            <ac:spMk id="11" creationId="{7B8DC95F-04D3-3DCF-1398-592A5EB7CB2C}"/>
          </ac:spMkLst>
        </pc:spChg>
      </pc:sldChg>
      <pc:sldChg chg="addSp delSp modSp mod">
        <pc:chgData name="Will Warm" userId="dea7bcd2-04b5-41c5-8df0-98da1f95c34f" providerId="ADAL" clId="{8A3A86FE-B57C-43F0-B0E5-B8729232B5B6}" dt="2025-05-02T01:16:58.741" v="10795" actId="20577"/>
        <pc:sldMkLst>
          <pc:docMk/>
          <pc:sldMk cId="490590677" sldId="3111"/>
        </pc:sldMkLst>
        <pc:spChg chg="mod">
          <ac:chgData name="Will Warm" userId="dea7bcd2-04b5-41c5-8df0-98da1f95c34f" providerId="ADAL" clId="{8A3A86FE-B57C-43F0-B0E5-B8729232B5B6}" dt="2025-04-28T21:22:27.380" v="306" actId="20577"/>
          <ac:spMkLst>
            <pc:docMk/>
            <pc:sldMk cId="490590677" sldId="3111"/>
            <ac:spMk id="3" creationId="{7FCF8C8E-9ECE-31CD-0F7E-439A2D3F8A4D}"/>
          </ac:spMkLst>
        </pc:spChg>
        <pc:spChg chg="mod">
          <ac:chgData name="Will Warm" userId="dea7bcd2-04b5-41c5-8df0-98da1f95c34f" providerId="ADAL" clId="{8A3A86FE-B57C-43F0-B0E5-B8729232B5B6}" dt="2025-05-02T01:16:58.741" v="10795" actId="20577"/>
          <ac:spMkLst>
            <pc:docMk/>
            <pc:sldMk cId="490590677" sldId="3111"/>
            <ac:spMk id="5" creationId="{3E313A9B-5B66-B6B0-DC2B-2D323D6AEB17}"/>
          </ac:spMkLst>
        </pc:spChg>
        <pc:spChg chg="mod">
          <ac:chgData name="Will Warm" userId="dea7bcd2-04b5-41c5-8df0-98da1f95c34f" providerId="ADAL" clId="{8A3A86FE-B57C-43F0-B0E5-B8729232B5B6}" dt="2025-04-28T21:22:46.226" v="317" actId="20577"/>
          <ac:spMkLst>
            <pc:docMk/>
            <pc:sldMk cId="490590677" sldId="3111"/>
            <ac:spMk id="32" creationId="{ED9AD077-25C7-251C-692D-C50224399257}"/>
          </ac:spMkLst>
        </pc:spChg>
        <pc:graphicFrameChg chg="mod modGraphic">
          <ac:chgData name="Will Warm" userId="dea7bcd2-04b5-41c5-8df0-98da1f95c34f" providerId="ADAL" clId="{8A3A86FE-B57C-43F0-B0E5-B8729232B5B6}" dt="2025-04-29T18:37:41.904" v="4304" actId="20577"/>
          <ac:graphicFrameMkLst>
            <pc:docMk/>
            <pc:sldMk cId="490590677" sldId="3111"/>
            <ac:graphicFrameMk id="10" creationId="{96866471-29E6-DF46-5296-16A381100ED7}"/>
          </ac:graphicFrameMkLst>
        </pc:graphicFrameChg>
      </pc:sldChg>
      <pc:sldChg chg="addSp delSp modSp mod">
        <pc:chgData name="Will Warm" userId="dea7bcd2-04b5-41c5-8df0-98da1f95c34f" providerId="ADAL" clId="{8A3A86FE-B57C-43F0-B0E5-B8729232B5B6}" dt="2025-04-29T22:53:47.789" v="5648" actId="478"/>
        <pc:sldMkLst>
          <pc:docMk/>
          <pc:sldMk cId="1542001301" sldId="3113"/>
        </pc:sldMkLst>
        <pc:spChg chg="mod">
          <ac:chgData name="Will Warm" userId="dea7bcd2-04b5-41c5-8df0-98da1f95c34f" providerId="ADAL" clId="{8A3A86FE-B57C-43F0-B0E5-B8729232B5B6}" dt="2025-04-28T23:22:36.392" v="4138" actId="20577"/>
          <ac:spMkLst>
            <pc:docMk/>
            <pc:sldMk cId="1542001301" sldId="3113"/>
            <ac:spMk id="8" creationId="{0012E0F6-BAD9-A68E-3195-BA9256FB61EA}"/>
          </ac:spMkLst>
        </pc:spChg>
        <pc:spChg chg="mod">
          <ac:chgData name="Will Warm" userId="dea7bcd2-04b5-41c5-8df0-98da1f95c34f" providerId="ADAL" clId="{8A3A86FE-B57C-43F0-B0E5-B8729232B5B6}" dt="2025-04-29T22:34:27.681" v="4975" actId="20577"/>
          <ac:spMkLst>
            <pc:docMk/>
            <pc:sldMk cId="1542001301" sldId="3113"/>
            <ac:spMk id="16" creationId="{9E2BFAA5-409B-EEB1-B212-5F8CA3B17EEB}"/>
          </ac:spMkLst>
        </pc:spChg>
      </pc:sldChg>
      <pc:sldChg chg="addSp delSp modSp mod">
        <pc:chgData name="Will Warm" userId="dea7bcd2-04b5-41c5-8df0-98da1f95c34f" providerId="ADAL" clId="{8A3A86FE-B57C-43F0-B0E5-B8729232B5B6}" dt="2025-04-29T23:44:16.361" v="5942" actId="2"/>
        <pc:sldMkLst>
          <pc:docMk/>
          <pc:sldMk cId="191530233" sldId="3114"/>
        </pc:sldMkLst>
        <pc:spChg chg="mod">
          <ac:chgData name="Will Warm" userId="dea7bcd2-04b5-41c5-8df0-98da1f95c34f" providerId="ADAL" clId="{8A3A86FE-B57C-43F0-B0E5-B8729232B5B6}" dt="2025-04-29T23:44:16.361" v="5942" actId="2"/>
          <ac:spMkLst>
            <pc:docMk/>
            <pc:sldMk cId="191530233" sldId="3114"/>
            <ac:spMk id="3" creationId="{0E803AE8-2368-436A-417C-3A1DB7288F40}"/>
          </ac:spMkLst>
        </pc:spChg>
      </pc:sldChg>
      <pc:sldChg chg="addSp delSp modSp mod">
        <pc:chgData name="Will Warm" userId="dea7bcd2-04b5-41c5-8df0-98da1f95c34f" providerId="ADAL" clId="{8A3A86FE-B57C-43F0-B0E5-B8729232B5B6}" dt="2025-05-02T02:22:45.108" v="11097" actId="20577"/>
        <pc:sldMkLst>
          <pc:docMk/>
          <pc:sldMk cId="1816395146" sldId="3116"/>
        </pc:sldMkLst>
        <pc:spChg chg="mod">
          <ac:chgData name="Will Warm" userId="dea7bcd2-04b5-41c5-8df0-98da1f95c34f" providerId="ADAL" clId="{8A3A86FE-B57C-43F0-B0E5-B8729232B5B6}" dt="2025-04-29T22:38:24.629" v="4999" actId="20577"/>
          <ac:spMkLst>
            <pc:docMk/>
            <pc:sldMk cId="1816395146" sldId="3116"/>
            <ac:spMk id="2" creationId="{E418A0A1-6F0C-BA44-1943-9E911A1FCA7A}"/>
          </ac:spMkLst>
        </pc:spChg>
        <pc:spChg chg="del mod">
          <ac:chgData name="Will Warm" userId="dea7bcd2-04b5-41c5-8df0-98da1f95c34f" providerId="ADAL" clId="{8A3A86FE-B57C-43F0-B0E5-B8729232B5B6}" dt="2025-05-01T14:44:22.681" v="7499" actId="478"/>
          <ac:spMkLst>
            <pc:docMk/>
            <pc:sldMk cId="1816395146" sldId="3116"/>
            <ac:spMk id="3" creationId="{6DF12C0B-0A14-D278-B5CA-AD5F3E3691F1}"/>
          </ac:spMkLst>
        </pc:spChg>
        <pc:spChg chg="mod">
          <ac:chgData name="Will Warm" userId="dea7bcd2-04b5-41c5-8df0-98da1f95c34f" providerId="ADAL" clId="{8A3A86FE-B57C-43F0-B0E5-B8729232B5B6}" dt="2025-04-29T22:45:38.832" v="5320" actId="1076"/>
          <ac:spMkLst>
            <pc:docMk/>
            <pc:sldMk cId="1816395146" sldId="3116"/>
            <ac:spMk id="4" creationId="{AD6F2C5C-7054-76E2-1241-74F1F8044E81}"/>
          </ac:spMkLst>
        </pc:spChg>
        <pc:spChg chg="add mod">
          <ac:chgData name="Will Warm" userId="dea7bcd2-04b5-41c5-8df0-98da1f95c34f" providerId="ADAL" clId="{8A3A86FE-B57C-43F0-B0E5-B8729232B5B6}" dt="2025-05-01T16:52:49.608" v="10344" actId="20577"/>
          <ac:spMkLst>
            <pc:docMk/>
            <pc:sldMk cId="1816395146" sldId="3116"/>
            <ac:spMk id="8" creationId="{FF8B30E6-D0A7-6FF8-C1F5-55E700481FAB}"/>
          </ac:spMkLst>
        </pc:spChg>
        <pc:spChg chg="add mod">
          <ac:chgData name="Will Warm" userId="dea7bcd2-04b5-41c5-8df0-98da1f95c34f" providerId="ADAL" clId="{8A3A86FE-B57C-43F0-B0E5-B8729232B5B6}" dt="2025-04-30T16:05:34.367" v="5959" actId="20577"/>
          <ac:spMkLst>
            <pc:docMk/>
            <pc:sldMk cId="1816395146" sldId="3116"/>
            <ac:spMk id="11" creationId="{1FB404B4-442A-3E76-B443-0853CCBDDA2C}"/>
          </ac:spMkLst>
        </pc:spChg>
        <pc:spChg chg="add mod">
          <ac:chgData name="Will Warm" userId="dea7bcd2-04b5-41c5-8df0-98da1f95c34f" providerId="ADAL" clId="{8A3A86FE-B57C-43F0-B0E5-B8729232B5B6}" dt="2025-04-29T23:07:38.099" v="5780" actId="403"/>
          <ac:spMkLst>
            <pc:docMk/>
            <pc:sldMk cId="1816395146" sldId="3116"/>
            <ac:spMk id="12" creationId="{4B56BD3C-A813-B7EA-2EC7-18303826CFE4}"/>
          </ac:spMkLst>
        </pc:spChg>
        <pc:spChg chg="add mod">
          <ac:chgData name="Will Warm" userId="dea7bcd2-04b5-41c5-8df0-98da1f95c34f" providerId="ADAL" clId="{8A3A86FE-B57C-43F0-B0E5-B8729232B5B6}" dt="2025-04-29T22:51:08.853" v="5632" actId="12788"/>
          <ac:spMkLst>
            <pc:docMk/>
            <pc:sldMk cId="1816395146" sldId="3116"/>
            <ac:spMk id="15" creationId="{E5D52EB5-4C42-A50B-19CA-91B4C0C08F4D}"/>
          </ac:spMkLst>
        </pc:spChg>
        <pc:spChg chg="mod">
          <ac:chgData name="Will Warm" userId="dea7bcd2-04b5-41c5-8df0-98da1f95c34f" providerId="ADAL" clId="{8A3A86FE-B57C-43F0-B0E5-B8729232B5B6}" dt="2025-05-01T21:23:06.900" v="10741" actId="20577"/>
          <ac:spMkLst>
            <pc:docMk/>
            <pc:sldMk cId="1816395146" sldId="3116"/>
            <ac:spMk id="17" creationId="{0BFDC90E-25CB-43F3-29B0-0282F6D53C94}"/>
          </ac:spMkLst>
        </pc:spChg>
        <pc:spChg chg="mod">
          <ac:chgData name="Will Warm" userId="dea7bcd2-04b5-41c5-8df0-98da1f95c34f" providerId="ADAL" clId="{8A3A86FE-B57C-43F0-B0E5-B8729232B5B6}" dt="2025-05-02T02:22:45.108" v="11097" actId="20577"/>
          <ac:spMkLst>
            <pc:docMk/>
            <pc:sldMk cId="1816395146" sldId="3116"/>
            <ac:spMk id="18" creationId="{A4E9BED9-8C9A-8ECB-5AEC-23B56B96162F}"/>
          </ac:spMkLst>
        </pc:spChg>
        <pc:picChg chg="add mod">
          <ac:chgData name="Will Warm" userId="dea7bcd2-04b5-41c5-8df0-98da1f95c34f" providerId="ADAL" clId="{8A3A86FE-B57C-43F0-B0E5-B8729232B5B6}" dt="2025-05-01T14:43:47.803" v="7498" actId="14100"/>
          <ac:picMkLst>
            <pc:docMk/>
            <pc:sldMk cId="1816395146" sldId="3116"/>
            <ac:picMk id="6" creationId="{00000000-0008-0000-1400-000057000000}"/>
          </ac:picMkLst>
        </pc:picChg>
        <pc:picChg chg="mod">
          <ac:chgData name="Will Warm" userId="dea7bcd2-04b5-41c5-8df0-98da1f95c34f" providerId="ADAL" clId="{8A3A86FE-B57C-43F0-B0E5-B8729232B5B6}" dt="2025-04-29T22:45:29.897" v="5318" actId="1036"/>
          <ac:picMkLst>
            <pc:docMk/>
            <pc:sldMk cId="1816395146" sldId="3116"/>
            <ac:picMk id="1026" creationId="{520ADF1D-3412-4F60-A0CC-5D17689BE574}"/>
          </ac:picMkLst>
        </pc:picChg>
        <pc:picChg chg="del mod">
          <ac:chgData name="Will Warm" userId="dea7bcd2-04b5-41c5-8df0-98da1f95c34f" providerId="ADAL" clId="{8A3A86FE-B57C-43F0-B0E5-B8729232B5B6}" dt="2025-05-01T14:37:58.497" v="7126" actId="478"/>
          <ac:picMkLst>
            <pc:docMk/>
            <pc:sldMk cId="1816395146" sldId="3116"/>
            <ac:picMk id="1030" creationId="{431847A2-C7DC-8D14-3C19-CF2189F357D7}"/>
          </ac:picMkLst>
        </pc:picChg>
        <pc:cxnChg chg="mod">
          <ac:chgData name="Will Warm" userId="dea7bcd2-04b5-41c5-8df0-98da1f95c34f" providerId="ADAL" clId="{8A3A86FE-B57C-43F0-B0E5-B8729232B5B6}" dt="2025-04-29T22:45:29.897" v="5318" actId="1036"/>
          <ac:cxnSpMkLst>
            <pc:docMk/>
            <pc:sldMk cId="1816395146" sldId="3116"/>
            <ac:cxnSpMk id="5" creationId="{A75773D3-2749-887E-90A3-A986711DC629}"/>
          </ac:cxnSpMkLst>
        </pc:cxnChg>
        <pc:cxnChg chg="mod">
          <ac:chgData name="Will Warm" userId="dea7bcd2-04b5-41c5-8df0-98da1f95c34f" providerId="ADAL" clId="{8A3A86FE-B57C-43F0-B0E5-B8729232B5B6}" dt="2025-04-29T22:45:29.897" v="5318" actId="1036"/>
          <ac:cxnSpMkLst>
            <pc:docMk/>
            <pc:sldMk cId="1816395146" sldId="3116"/>
            <ac:cxnSpMk id="10" creationId="{5ADBD451-0EBB-9D2B-3D37-205BA7E12073}"/>
          </ac:cxnSpMkLst>
        </pc:cxnChg>
      </pc:sldChg>
      <pc:sldChg chg="addSp delSp modSp mod">
        <pc:chgData name="Will Warm" userId="dea7bcd2-04b5-41c5-8df0-98da1f95c34f" providerId="ADAL" clId="{8A3A86FE-B57C-43F0-B0E5-B8729232B5B6}" dt="2025-05-01T21:59:45.404" v="10793" actId="1036"/>
        <pc:sldMkLst>
          <pc:docMk/>
          <pc:sldMk cId="2028247637" sldId="3117"/>
        </pc:sldMkLst>
        <pc:spChg chg="mod">
          <ac:chgData name="Will Warm" userId="dea7bcd2-04b5-41c5-8df0-98da1f95c34f" providerId="ADAL" clId="{8A3A86FE-B57C-43F0-B0E5-B8729232B5B6}" dt="2025-05-01T14:59:04.162" v="8361" actId="20577"/>
          <ac:spMkLst>
            <pc:docMk/>
            <pc:sldMk cId="2028247637" sldId="3117"/>
            <ac:spMk id="2" creationId="{7AE70C88-1376-16BE-F379-C6DAD9A8D5F8}"/>
          </ac:spMkLst>
        </pc:spChg>
        <pc:spChg chg="mod">
          <ac:chgData name="Will Warm" userId="dea7bcd2-04b5-41c5-8df0-98da1f95c34f" providerId="ADAL" clId="{8A3A86FE-B57C-43F0-B0E5-B8729232B5B6}" dt="2025-05-01T15:12:03.723" v="8837" actId="1076"/>
          <ac:spMkLst>
            <pc:docMk/>
            <pc:sldMk cId="2028247637" sldId="3117"/>
            <ac:spMk id="3" creationId="{6BB2DE89-C6AF-9D3B-5672-87EB0794D99E}"/>
          </ac:spMkLst>
        </pc:spChg>
        <pc:spChg chg="mod">
          <ac:chgData name="Will Warm" userId="dea7bcd2-04b5-41c5-8df0-98da1f95c34f" providerId="ADAL" clId="{8A3A86FE-B57C-43F0-B0E5-B8729232B5B6}" dt="2025-05-01T15:11:09.523" v="8835" actId="20577"/>
          <ac:spMkLst>
            <pc:docMk/>
            <pc:sldMk cId="2028247637" sldId="3117"/>
            <ac:spMk id="7" creationId="{F1B5B6AE-416E-250C-A2FA-56B5B7504003}"/>
          </ac:spMkLst>
        </pc:spChg>
        <pc:spChg chg="add del mod">
          <ac:chgData name="Will Warm" userId="dea7bcd2-04b5-41c5-8df0-98da1f95c34f" providerId="ADAL" clId="{8A3A86FE-B57C-43F0-B0E5-B8729232B5B6}" dt="2025-05-01T15:05:15.733" v="8409"/>
          <ac:spMkLst>
            <pc:docMk/>
            <pc:sldMk cId="2028247637" sldId="3117"/>
            <ac:spMk id="8" creationId="{15C81E71-F8A9-CD6A-BBAA-AC9DC4FA857A}"/>
          </ac:spMkLst>
        </pc:spChg>
        <pc:spChg chg="del mod">
          <ac:chgData name="Will Warm" userId="dea7bcd2-04b5-41c5-8df0-98da1f95c34f" providerId="ADAL" clId="{8A3A86FE-B57C-43F0-B0E5-B8729232B5B6}" dt="2025-05-01T15:02:38.009" v="8367" actId="478"/>
          <ac:spMkLst>
            <pc:docMk/>
            <pc:sldMk cId="2028247637" sldId="3117"/>
            <ac:spMk id="9" creationId="{64BC6045-5B9A-11DB-FFB1-088FD72C0D6F}"/>
          </ac:spMkLst>
        </pc:spChg>
        <pc:spChg chg="add del mod">
          <ac:chgData name="Will Warm" userId="dea7bcd2-04b5-41c5-8df0-98da1f95c34f" providerId="ADAL" clId="{8A3A86FE-B57C-43F0-B0E5-B8729232B5B6}" dt="2025-05-01T15:07:06.418" v="8417"/>
          <ac:spMkLst>
            <pc:docMk/>
            <pc:sldMk cId="2028247637" sldId="3117"/>
            <ac:spMk id="10" creationId="{C51F8925-C116-AEE8-6C37-E211F794C517}"/>
          </ac:spMkLst>
        </pc:spChg>
        <pc:spChg chg="add mod">
          <ac:chgData name="Will Warm" userId="dea7bcd2-04b5-41c5-8df0-98da1f95c34f" providerId="ADAL" clId="{8A3A86FE-B57C-43F0-B0E5-B8729232B5B6}" dt="2025-05-01T15:59:29.652" v="10112" actId="20577"/>
          <ac:spMkLst>
            <pc:docMk/>
            <pc:sldMk cId="2028247637" sldId="3117"/>
            <ac:spMk id="11" creationId="{3FF2ACE2-E70F-B638-7A29-F68E097DFB83}"/>
          </ac:spMkLst>
        </pc:spChg>
        <pc:spChg chg="mod">
          <ac:chgData name="Will Warm" userId="dea7bcd2-04b5-41c5-8df0-98da1f95c34f" providerId="ADAL" clId="{8A3A86FE-B57C-43F0-B0E5-B8729232B5B6}" dt="2025-04-28T22:41:02.351" v="1941" actId="207"/>
          <ac:spMkLst>
            <pc:docMk/>
            <pc:sldMk cId="2028247637" sldId="3117"/>
            <ac:spMk id="19" creationId="{FFCB6860-BB78-74B1-BDAE-000622EF057B}"/>
          </ac:spMkLst>
        </pc:spChg>
        <pc:spChg chg="add mod">
          <ac:chgData name="Will Warm" userId="dea7bcd2-04b5-41c5-8df0-98da1f95c34f" providerId="ADAL" clId="{8A3A86FE-B57C-43F0-B0E5-B8729232B5B6}" dt="2025-05-01T15:03:07.284" v="8371" actId="1076"/>
          <ac:spMkLst>
            <pc:docMk/>
            <pc:sldMk cId="2028247637" sldId="3117"/>
            <ac:spMk id="29" creationId="{870F2BCD-5148-357D-AC7A-ABD1EA0C270A}"/>
          </ac:spMkLst>
        </pc:spChg>
        <pc:spChg chg="add mod">
          <ac:chgData name="Will Warm" userId="dea7bcd2-04b5-41c5-8df0-98da1f95c34f" providerId="ADAL" clId="{8A3A86FE-B57C-43F0-B0E5-B8729232B5B6}" dt="2025-05-01T21:59:45.404" v="10793" actId="1036"/>
          <ac:spMkLst>
            <pc:docMk/>
            <pc:sldMk cId="2028247637" sldId="3117"/>
            <ac:spMk id="30" creationId="{296E1B12-3B46-9A14-2CB2-864F04D07A70}"/>
          </ac:spMkLst>
        </pc:spChg>
        <pc:spChg chg="add mod">
          <ac:chgData name="Will Warm" userId="dea7bcd2-04b5-41c5-8df0-98da1f95c34f" providerId="ADAL" clId="{8A3A86FE-B57C-43F0-B0E5-B8729232B5B6}" dt="2025-05-01T21:59:33.129" v="10790" actId="20577"/>
          <ac:spMkLst>
            <pc:docMk/>
            <pc:sldMk cId="2028247637" sldId="3117"/>
            <ac:spMk id="31" creationId="{25061A69-9849-44EC-7487-2E799D00B47F}"/>
          </ac:spMkLst>
        </pc:spChg>
        <pc:spChg chg="add mod">
          <ac:chgData name="Will Warm" userId="dea7bcd2-04b5-41c5-8df0-98da1f95c34f" providerId="ADAL" clId="{8A3A86FE-B57C-43F0-B0E5-B8729232B5B6}" dt="2025-05-01T21:59:45.404" v="10793" actId="1036"/>
          <ac:spMkLst>
            <pc:docMk/>
            <pc:sldMk cId="2028247637" sldId="3117"/>
            <ac:spMk id="32" creationId="{1E2CB0E8-F361-3110-C82D-DA9B1FC9279D}"/>
          </ac:spMkLst>
        </pc:spChg>
        <pc:spChg chg="add mod">
          <ac:chgData name="Will Warm" userId="dea7bcd2-04b5-41c5-8df0-98da1f95c34f" providerId="ADAL" clId="{8A3A86FE-B57C-43F0-B0E5-B8729232B5B6}" dt="2025-05-01T21:59:45.404" v="10793" actId="1036"/>
          <ac:spMkLst>
            <pc:docMk/>
            <pc:sldMk cId="2028247637" sldId="3117"/>
            <ac:spMk id="34" creationId="{16AB3943-4E1C-69EA-35AD-EF6E1E27B242}"/>
          </ac:spMkLst>
        </pc:spChg>
        <pc:grpChg chg="add mod">
          <ac:chgData name="Will Warm" userId="dea7bcd2-04b5-41c5-8df0-98da1f95c34f" providerId="ADAL" clId="{8A3A86FE-B57C-43F0-B0E5-B8729232B5B6}" dt="2025-05-01T15:03:51.566" v="8388" actId="1076"/>
          <ac:grpSpMkLst>
            <pc:docMk/>
            <pc:sldMk cId="2028247637" sldId="3117"/>
            <ac:grpSpMk id="4" creationId="{D9C7A4C0-0986-40E4-F60E-087E961C149F}"/>
          </ac:grpSpMkLst>
        </pc:grpChg>
        <pc:grpChg chg="del mod">
          <ac:chgData name="Will Warm" userId="dea7bcd2-04b5-41c5-8df0-98da1f95c34f" providerId="ADAL" clId="{8A3A86FE-B57C-43F0-B0E5-B8729232B5B6}" dt="2025-05-01T15:02:36.036" v="8366" actId="478"/>
          <ac:grpSpMkLst>
            <pc:docMk/>
            <pc:sldMk cId="2028247637" sldId="3117"/>
            <ac:grpSpMk id="6" creationId="{8852C346-EE61-DD04-86D5-77F6D12A87F5}"/>
          </ac:grpSpMkLst>
        </pc:grpChg>
        <pc:grpChg chg="mod">
          <ac:chgData name="Will Warm" userId="dea7bcd2-04b5-41c5-8df0-98da1f95c34f" providerId="ADAL" clId="{8A3A86FE-B57C-43F0-B0E5-B8729232B5B6}" dt="2025-05-01T15:03:29.973" v="8386" actId="1037"/>
          <ac:grpSpMkLst>
            <pc:docMk/>
            <pc:sldMk cId="2028247637" sldId="3117"/>
            <ac:grpSpMk id="17" creationId="{40058288-0525-D538-8DA6-6F04109E09F6}"/>
          </ac:grpSpMkLst>
        </pc:grpChg>
        <pc:picChg chg="add del mod ord">
          <ac:chgData name="Will Warm" userId="dea7bcd2-04b5-41c5-8df0-98da1f95c34f" providerId="ADAL" clId="{8A3A86FE-B57C-43F0-B0E5-B8729232B5B6}" dt="2025-05-01T15:02:39.042" v="8368" actId="478"/>
          <ac:picMkLst>
            <pc:docMk/>
            <pc:sldMk cId="2028247637" sldId="3117"/>
            <ac:picMk id="24" creationId="{89EB28D1-AB00-6259-CC52-0AE60628C79F}"/>
          </ac:picMkLst>
        </pc:picChg>
        <pc:picChg chg="add mod">
          <ac:chgData name="Will Warm" userId="dea7bcd2-04b5-41c5-8df0-98da1f95c34f" providerId="ADAL" clId="{8A3A86FE-B57C-43F0-B0E5-B8729232B5B6}" dt="2025-05-01T21:59:45.404" v="10793" actId="1036"/>
          <ac:picMkLst>
            <pc:docMk/>
            <pc:sldMk cId="2028247637" sldId="3117"/>
            <ac:picMk id="26" creationId="{D159F2CC-46DB-888C-74C6-EE32356D61BC}"/>
          </ac:picMkLst>
        </pc:picChg>
        <pc:picChg chg="add mod">
          <ac:chgData name="Will Warm" userId="dea7bcd2-04b5-41c5-8df0-98da1f95c34f" providerId="ADAL" clId="{8A3A86FE-B57C-43F0-B0E5-B8729232B5B6}" dt="2025-05-01T15:03:07.284" v="8371" actId="1076"/>
          <ac:picMkLst>
            <pc:docMk/>
            <pc:sldMk cId="2028247637" sldId="3117"/>
            <ac:picMk id="28" creationId="{09C5E091-6CA1-2FBE-5102-929587A08F06}"/>
          </ac:picMkLst>
        </pc:picChg>
        <pc:cxnChg chg="mod">
          <ac:chgData name="Will Warm" userId="dea7bcd2-04b5-41c5-8df0-98da1f95c34f" providerId="ADAL" clId="{8A3A86FE-B57C-43F0-B0E5-B8729232B5B6}" dt="2025-05-01T15:03:46.083" v="8387"/>
          <ac:cxnSpMkLst>
            <pc:docMk/>
            <pc:sldMk cId="2028247637" sldId="3117"/>
            <ac:cxnSpMk id="5" creationId="{DF867386-03F9-5D7F-009D-8632C4F72E58}"/>
          </ac:cxnSpMkLst>
        </pc:cxnChg>
        <pc:cxnChg chg="mod">
          <ac:chgData name="Will Warm" userId="dea7bcd2-04b5-41c5-8df0-98da1f95c34f" providerId="ADAL" clId="{8A3A86FE-B57C-43F0-B0E5-B8729232B5B6}" dt="2025-04-28T22:01:18.649" v="977" actId="1035"/>
          <ac:cxnSpMkLst>
            <pc:docMk/>
            <pc:sldMk cId="2028247637" sldId="3117"/>
            <ac:cxnSpMk id="18" creationId="{62191C2B-FA06-0F06-81B9-6E8E43A1F278}"/>
          </ac:cxnSpMkLst>
        </pc:cxnChg>
      </pc:sldChg>
      <pc:sldChg chg="addSp modSp del mod">
        <pc:chgData name="Will Warm" userId="dea7bcd2-04b5-41c5-8df0-98da1f95c34f" providerId="ADAL" clId="{8A3A86FE-B57C-43F0-B0E5-B8729232B5B6}" dt="2025-04-29T22:51:57.460" v="5643" actId="47"/>
        <pc:sldMkLst>
          <pc:docMk/>
          <pc:sldMk cId="3144304630" sldId="3118"/>
        </pc:sldMkLst>
      </pc:sldChg>
      <pc:sldChg chg="addSp delSp modSp mod">
        <pc:chgData name="Will Warm" userId="dea7bcd2-04b5-41c5-8df0-98da1f95c34f" providerId="ADAL" clId="{8A3A86FE-B57C-43F0-B0E5-B8729232B5B6}" dt="2025-04-29T22:33:14.929" v="4972" actId="478"/>
        <pc:sldMkLst>
          <pc:docMk/>
          <pc:sldMk cId="865130933" sldId="3119"/>
        </pc:sldMkLst>
        <pc:spChg chg="mod">
          <ac:chgData name="Will Warm" userId="dea7bcd2-04b5-41c5-8df0-98da1f95c34f" providerId="ADAL" clId="{8A3A86FE-B57C-43F0-B0E5-B8729232B5B6}" dt="2025-04-28T23:22:19.992" v="4136" actId="20577"/>
          <ac:spMkLst>
            <pc:docMk/>
            <pc:sldMk cId="865130933" sldId="3119"/>
            <ac:spMk id="43" creationId="{CE1A6D31-3E5D-659D-FD82-465E7670A284}"/>
          </ac:spMkLst>
        </pc:spChg>
      </pc:sldChg>
      <pc:sldChg chg="addSp delSp modSp mod">
        <pc:chgData name="Will Warm" userId="dea7bcd2-04b5-41c5-8df0-98da1f95c34f" providerId="ADAL" clId="{8A3A86FE-B57C-43F0-B0E5-B8729232B5B6}" dt="2025-05-01T15:36:24.029" v="10035" actId="1076"/>
        <pc:sldMkLst>
          <pc:docMk/>
          <pc:sldMk cId="459437621" sldId="3120"/>
        </pc:sldMkLst>
        <pc:spChg chg="mod">
          <ac:chgData name="Will Warm" userId="dea7bcd2-04b5-41c5-8df0-98da1f95c34f" providerId="ADAL" clId="{8A3A86FE-B57C-43F0-B0E5-B8729232B5B6}" dt="2025-05-01T15:36:24.029" v="10035" actId="1076"/>
          <ac:spMkLst>
            <pc:docMk/>
            <pc:sldMk cId="459437621" sldId="3120"/>
            <ac:spMk id="21" creationId="{D1729F25-D89D-0D60-8B2A-4375392C3811}"/>
          </ac:spMkLst>
        </pc:spChg>
        <pc:spChg chg="del mod">
          <ac:chgData name="Will Warm" userId="dea7bcd2-04b5-41c5-8df0-98da1f95c34f" providerId="ADAL" clId="{8A3A86FE-B57C-43F0-B0E5-B8729232B5B6}" dt="2025-05-01T15:29:36.073" v="9672" actId="478"/>
          <ac:spMkLst>
            <pc:docMk/>
            <pc:sldMk cId="459437621" sldId="3120"/>
            <ac:spMk id="23" creationId="{81E11C7C-0032-DD5B-1B68-CDE77D4A2A29}"/>
          </ac:spMkLst>
        </pc:spChg>
        <pc:spChg chg="mod">
          <ac:chgData name="Will Warm" userId="dea7bcd2-04b5-41c5-8df0-98da1f95c34f" providerId="ADAL" clId="{8A3A86FE-B57C-43F0-B0E5-B8729232B5B6}" dt="2025-05-01T15:30:49.679" v="9694" actId="20577"/>
          <ac:spMkLst>
            <pc:docMk/>
            <pc:sldMk cId="459437621" sldId="3120"/>
            <ac:spMk id="27" creationId="{9DF16967-D825-DB49-E8A1-D1AB5A646DD3}"/>
          </ac:spMkLst>
        </pc:spChg>
      </pc:sldChg>
      <pc:sldChg chg="addSp modSp mod">
        <pc:chgData name="Will Warm" userId="dea7bcd2-04b5-41c5-8df0-98da1f95c34f" providerId="ADAL" clId="{8A3A86FE-B57C-43F0-B0E5-B8729232B5B6}" dt="2025-04-29T23:02:34.883" v="5766" actId="20577"/>
        <pc:sldMkLst>
          <pc:docMk/>
          <pc:sldMk cId="900078940" sldId="3121"/>
        </pc:sldMkLst>
        <pc:spChg chg="mod">
          <ac:chgData name="Will Warm" userId="dea7bcd2-04b5-41c5-8df0-98da1f95c34f" providerId="ADAL" clId="{8A3A86FE-B57C-43F0-B0E5-B8729232B5B6}" dt="2025-04-29T22:17:51.382" v="4858" actId="20577"/>
          <ac:spMkLst>
            <pc:docMk/>
            <pc:sldMk cId="900078940" sldId="3121"/>
            <ac:spMk id="10" creationId="{2FE92F97-D0FB-C6B6-3F7F-062A94B7BBA1}"/>
          </ac:spMkLst>
        </pc:spChg>
        <pc:graphicFrameChg chg="mod modGraphic">
          <ac:chgData name="Will Warm" userId="dea7bcd2-04b5-41c5-8df0-98da1f95c34f" providerId="ADAL" clId="{8A3A86FE-B57C-43F0-B0E5-B8729232B5B6}" dt="2025-04-29T22:18:37.570" v="4864" actId="13926"/>
          <ac:graphicFrameMkLst>
            <pc:docMk/>
            <pc:sldMk cId="900078940" sldId="3121"/>
            <ac:graphicFrameMk id="4" creationId="{A708CCBA-484E-7671-C5E3-DC6AD047C2F1}"/>
          </ac:graphicFrameMkLst>
        </pc:graphicFrameChg>
      </pc:sldChg>
      <pc:sldChg chg="delSp modSp add del mod">
        <pc:chgData name="Will Warm" userId="dea7bcd2-04b5-41c5-8df0-98da1f95c34f" providerId="ADAL" clId="{8A3A86FE-B57C-43F0-B0E5-B8729232B5B6}" dt="2025-04-28T21:57:53.815" v="913" actId="47"/>
        <pc:sldMkLst>
          <pc:docMk/>
          <pc:sldMk cId="1226457088" sldId="3122"/>
        </pc:sldMkLst>
      </pc:sldChg>
      <pc:sldChg chg="addSp delSp modSp add mod ord modCm">
        <pc:chgData name="Will Warm" userId="dea7bcd2-04b5-41c5-8df0-98da1f95c34f" providerId="ADAL" clId="{8A3A86FE-B57C-43F0-B0E5-B8729232B5B6}" dt="2025-05-01T21:19:59.380" v="10737" actId="1076"/>
        <pc:sldMkLst>
          <pc:docMk/>
          <pc:sldMk cId="4073791973" sldId="3122"/>
        </pc:sldMkLst>
        <pc:spChg chg="mod">
          <ac:chgData name="Will Warm" userId="dea7bcd2-04b5-41c5-8df0-98da1f95c34f" providerId="ADAL" clId="{8A3A86FE-B57C-43F0-B0E5-B8729232B5B6}" dt="2025-05-01T14:46:43.953" v="7529" actId="20577"/>
          <ac:spMkLst>
            <pc:docMk/>
            <pc:sldMk cId="4073791973" sldId="3122"/>
            <ac:spMk id="2" creationId="{E0756F06-6207-EB00-DBD6-503BA1620BAB}"/>
          </ac:spMkLst>
        </pc:spChg>
        <pc:spChg chg="del">
          <ac:chgData name="Will Warm" userId="dea7bcd2-04b5-41c5-8df0-98da1f95c34f" providerId="ADAL" clId="{8A3A86FE-B57C-43F0-B0E5-B8729232B5B6}" dt="2025-05-01T14:46:50.152" v="7530" actId="478"/>
          <ac:spMkLst>
            <pc:docMk/>
            <pc:sldMk cId="4073791973" sldId="3122"/>
            <ac:spMk id="3" creationId="{6E94B8A5-EF3A-156B-9E1E-D845D4558500}"/>
          </ac:spMkLst>
        </pc:spChg>
        <pc:spChg chg="add del mod">
          <ac:chgData name="Will Warm" userId="dea7bcd2-04b5-41c5-8df0-98da1f95c34f" providerId="ADAL" clId="{8A3A86FE-B57C-43F0-B0E5-B8729232B5B6}" dt="2025-05-01T14:56:45.803" v="8282" actId="478"/>
          <ac:spMkLst>
            <pc:docMk/>
            <pc:sldMk cId="4073791973" sldId="3122"/>
            <ac:spMk id="4" creationId="{D628CACF-7295-518A-8549-ABD3FFAB6C2B}"/>
          </ac:spMkLst>
        </pc:spChg>
        <pc:spChg chg="mod">
          <ac:chgData name="Will Warm" userId="dea7bcd2-04b5-41c5-8df0-98da1f95c34f" providerId="ADAL" clId="{8A3A86FE-B57C-43F0-B0E5-B8729232B5B6}" dt="2025-05-01T21:19:33.697" v="10736" actId="12789"/>
          <ac:spMkLst>
            <pc:docMk/>
            <pc:sldMk cId="4073791973" sldId="3122"/>
            <ac:spMk id="8" creationId="{03040025-C30C-6132-FC13-7758FFAD69C6}"/>
          </ac:spMkLst>
        </pc:spChg>
        <pc:spChg chg="mod">
          <ac:chgData name="Will Warm" userId="dea7bcd2-04b5-41c5-8df0-98da1f95c34f" providerId="ADAL" clId="{8A3A86FE-B57C-43F0-B0E5-B8729232B5B6}" dt="2025-05-01T18:24:23.280" v="10350" actId="20577"/>
          <ac:spMkLst>
            <pc:docMk/>
            <pc:sldMk cId="4073791973" sldId="3122"/>
            <ac:spMk id="9" creationId="{8B981E54-03F1-5076-D05C-35412DD67587}"/>
          </ac:spMkLst>
        </pc:spChg>
        <pc:spChg chg="mod">
          <ac:chgData name="Will Warm" userId="dea7bcd2-04b5-41c5-8df0-98da1f95c34f" providerId="ADAL" clId="{8A3A86FE-B57C-43F0-B0E5-B8729232B5B6}" dt="2025-05-01T16:40:54.428" v="10166" actId="20577"/>
          <ac:spMkLst>
            <pc:docMk/>
            <pc:sldMk cId="4073791973" sldId="3122"/>
            <ac:spMk id="19" creationId="{584F932E-385E-A803-DF3B-89A9D8B92075}"/>
          </ac:spMkLst>
        </pc:spChg>
        <pc:spChg chg="mod">
          <ac:chgData name="Will Warm" userId="dea7bcd2-04b5-41c5-8df0-98da1f95c34f" providerId="ADAL" clId="{8A3A86FE-B57C-43F0-B0E5-B8729232B5B6}" dt="2025-05-01T21:19:59.380" v="10737" actId="1076"/>
          <ac:spMkLst>
            <pc:docMk/>
            <pc:sldMk cId="4073791973" sldId="3122"/>
            <ac:spMk id="29" creationId="{C27F519B-3CC6-A1A0-9705-C892B2BC2F0C}"/>
          </ac:spMkLst>
        </pc:spChg>
        <pc:spChg chg="del mod">
          <ac:chgData name="Will Warm" userId="dea7bcd2-04b5-41c5-8df0-98da1f95c34f" providerId="ADAL" clId="{8A3A86FE-B57C-43F0-B0E5-B8729232B5B6}" dt="2025-05-01T16:40:58.033" v="10167" actId="478"/>
          <ac:spMkLst>
            <pc:docMk/>
            <pc:sldMk cId="4073791973" sldId="3122"/>
            <ac:spMk id="30" creationId="{05408FB4-6077-8A22-3DB3-B743256A0CCD}"/>
          </ac:spMkLst>
        </pc:spChg>
        <pc:spChg chg="mod">
          <ac:chgData name="Will Warm" userId="dea7bcd2-04b5-41c5-8df0-98da1f95c34f" providerId="ADAL" clId="{8A3A86FE-B57C-43F0-B0E5-B8729232B5B6}" dt="2025-05-01T16:51:18.697" v="10336" actId="207"/>
          <ac:spMkLst>
            <pc:docMk/>
            <pc:sldMk cId="4073791973" sldId="3122"/>
            <ac:spMk id="31" creationId="{432BF1F1-4714-7057-1763-B6234C7E8BC5}"/>
          </ac:spMkLst>
        </pc:spChg>
        <pc:spChg chg="mod">
          <ac:chgData name="Will Warm" userId="dea7bcd2-04b5-41c5-8df0-98da1f95c34f" providerId="ADAL" clId="{8A3A86FE-B57C-43F0-B0E5-B8729232B5B6}" dt="2025-05-01T16:41:05.672" v="10169" actId="14100"/>
          <ac:spMkLst>
            <pc:docMk/>
            <pc:sldMk cId="4073791973" sldId="3122"/>
            <ac:spMk id="32" creationId="{122B67E9-249A-3CE1-2577-9CBC715603E1}"/>
          </ac:spMkLst>
        </pc:spChg>
        <pc:spChg chg="del">
          <ac:chgData name="Will Warm" userId="dea7bcd2-04b5-41c5-8df0-98da1f95c34f" providerId="ADAL" clId="{8A3A86FE-B57C-43F0-B0E5-B8729232B5B6}" dt="2025-05-01T14:52:18.862" v="7935" actId="478"/>
          <ac:spMkLst>
            <pc:docMk/>
            <pc:sldMk cId="4073791973" sldId="3122"/>
            <ac:spMk id="34" creationId="{25EF0E34-34D1-CF97-7895-A57F895C3862}"/>
          </ac:spMkLst>
        </pc:spChg>
        <pc:spChg chg="add del mod topLvl">
          <ac:chgData name="Will Warm" userId="dea7bcd2-04b5-41c5-8df0-98da1f95c34f" providerId="ADAL" clId="{8A3A86FE-B57C-43F0-B0E5-B8729232B5B6}" dt="2025-05-01T16:50:21.793" v="10333" actId="12789"/>
          <ac:spMkLst>
            <pc:docMk/>
            <pc:sldMk cId="4073791973" sldId="3122"/>
            <ac:spMk id="35" creationId="{5FCFC213-AAA6-0C22-D212-45A668E948AC}"/>
          </ac:spMkLst>
        </pc:spChg>
        <pc:spChg chg="add mod">
          <ac:chgData name="Will Warm" userId="dea7bcd2-04b5-41c5-8df0-98da1f95c34f" providerId="ADAL" clId="{8A3A86FE-B57C-43F0-B0E5-B8729232B5B6}" dt="2025-05-01T21:19:33.697" v="10736" actId="12789"/>
          <ac:spMkLst>
            <pc:docMk/>
            <pc:sldMk cId="4073791973" sldId="3122"/>
            <ac:spMk id="41" creationId="{C6CF3D46-8F3E-C64C-CDEA-80890C374D10}"/>
          </ac:spMkLst>
        </pc:spChg>
        <pc:spChg chg="add mod">
          <ac:chgData name="Will Warm" userId="dea7bcd2-04b5-41c5-8df0-98da1f95c34f" providerId="ADAL" clId="{8A3A86FE-B57C-43F0-B0E5-B8729232B5B6}" dt="2025-05-01T16:50:21.793" v="10333" actId="12789"/>
          <ac:spMkLst>
            <pc:docMk/>
            <pc:sldMk cId="4073791973" sldId="3122"/>
            <ac:spMk id="46" creationId="{7E782E8C-0A60-2737-8A17-51AF705E0981}"/>
          </ac:spMkLst>
        </pc:spChg>
        <pc:spChg chg="add del mod">
          <ac:chgData name="Will Warm" userId="dea7bcd2-04b5-41c5-8df0-98da1f95c34f" providerId="ADAL" clId="{8A3A86FE-B57C-43F0-B0E5-B8729232B5B6}" dt="2025-05-01T16:50:04.407" v="10329" actId="478"/>
          <ac:spMkLst>
            <pc:docMk/>
            <pc:sldMk cId="4073791973" sldId="3122"/>
            <ac:spMk id="47" creationId="{B93A8819-D62B-8A42-D450-F87DA04F3C3C}"/>
          </ac:spMkLst>
        </pc:spChg>
        <pc:spChg chg="add mod">
          <ac:chgData name="Will Warm" userId="dea7bcd2-04b5-41c5-8df0-98da1f95c34f" providerId="ADAL" clId="{8A3A86FE-B57C-43F0-B0E5-B8729232B5B6}" dt="2025-05-01T16:50:21.793" v="10333" actId="12789"/>
          <ac:spMkLst>
            <pc:docMk/>
            <pc:sldMk cId="4073791973" sldId="3122"/>
            <ac:spMk id="48" creationId="{C17407D4-90C7-E535-42AB-08D03C5AD5A2}"/>
          </ac:spMkLst>
        </pc:spChg>
        <pc:grpChg chg="mod">
          <ac:chgData name="Will Warm" userId="dea7bcd2-04b5-41c5-8df0-98da1f95c34f" providerId="ADAL" clId="{8A3A86FE-B57C-43F0-B0E5-B8729232B5B6}" dt="2025-05-01T16:32:38.055" v="10113" actId="1076"/>
          <ac:grpSpMkLst>
            <pc:docMk/>
            <pc:sldMk cId="4073791973" sldId="3122"/>
            <ac:grpSpMk id="6" creationId="{A7463C33-092A-CD20-3BBA-F0225FF4AB12}"/>
          </ac:grpSpMkLst>
        </pc:grpChg>
        <pc:grpChg chg="mod">
          <ac:chgData name="Will Warm" userId="dea7bcd2-04b5-41c5-8df0-98da1f95c34f" providerId="ADAL" clId="{8A3A86FE-B57C-43F0-B0E5-B8729232B5B6}" dt="2025-05-01T16:40:38.328" v="10153" actId="1037"/>
          <ac:grpSpMkLst>
            <pc:docMk/>
            <pc:sldMk cId="4073791973" sldId="3122"/>
            <ac:grpSpMk id="17" creationId="{E0607191-4CA5-EA56-9D85-57BE08691162}"/>
          </ac:grpSpMkLst>
        </pc:grpChg>
        <pc:grpChg chg="add del mod">
          <ac:chgData name="Will Warm" userId="dea7bcd2-04b5-41c5-8df0-98da1f95c34f" providerId="ADAL" clId="{8A3A86FE-B57C-43F0-B0E5-B8729232B5B6}" dt="2025-05-01T16:43:28.822" v="10172" actId="478"/>
          <ac:grpSpMkLst>
            <pc:docMk/>
            <pc:sldMk cId="4073791973" sldId="3122"/>
            <ac:grpSpMk id="33" creationId="{1246DCE9-FA50-4B43-853E-98340EFEB598}"/>
          </ac:grpSpMkLst>
        </pc:grpChg>
        <pc:picChg chg="mod ord">
          <ac:chgData name="Will Warm" userId="dea7bcd2-04b5-41c5-8df0-98da1f95c34f" providerId="ADAL" clId="{8A3A86FE-B57C-43F0-B0E5-B8729232B5B6}" dt="2025-05-01T16:45:43.598" v="10200" actId="167"/>
          <ac:picMkLst>
            <pc:docMk/>
            <pc:sldMk cId="4073791973" sldId="3122"/>
            <ac:picMk id="24" creationId="{166C16DD-9615-8288-50E2-622BA28CD83B}"/>
          </ac:picMkLst>
        </pc:picChg>
        <pc:picChg chg="del">
          <ac:chgData name="Will Warm" userId="dea7bcd2-04b5-41c5-8df0-98da1f95c34f" providerId="ADAL" clId="{8A3A86FE-B57C-43F0-B0E5-B8729232B5B6}" dt="2025-05-01T14:51:44.554" v="7925" actId="478"/>
          <ac:picMkLst>
            <pc:docMk/>
            <pc:sldMk cId="4073791973" sldId="3122"/>
            <ac:picMk id="26" creationId="{4165104B-DF8C-0F9D-CA2D-47C360864D99}"/>
          </ac:picMkLst>
        </pc:picChg>
        <pc:picChg chg="del">
          <ac:chgData name="Will Warm" userId="dea7bcd2-04b5-41c5-8df0-98da1f95c34f" providerId="ADAL" clId="{8A3A86FE-B57C-43F0-B0E5-B8729232B5B6}" dt="2025-05-01T14:49:31.951" v="7644" actId="478"/>
          <ac:picMkLst>
            <pc:docMk/>
            <pc:sldMk cId="4073791973" sldId="3122"/>
            <ac:picMk id="28" creationId="{414CC350-5BF7-E4C6-03C9-0A6EE5CBA5AC}"/>
          </ac:picMkLst>
        </pc:picChg>
        <pc:picChg chg="del mod topLvl">
          <ac:chgData name="Will Warm" userId="dea7bcd2-04b5-41c5-8df0-98da1f95c34f" providerId="ADAL" clId="{8A3A86FE-B57C-43F0-B0E5-B8729232B5B6}" dt="2025-05-01T16:43:28.822" v="10172" actId="478"/>
          <ac:picMkLst>
            <pc:docMk/>
            <pc:sldMk cId="4073791973" sldId="3122"/>
            <ac:picMk id="36" creationId="{7E11B1AA-4DD2-1142-076D-0C7786F41C2B}"/>
          </ac:picMkLst>
        </pc:picChg>
        <pc:picChg chg="add del mod">
          <ac:chgData name="Will Warm" userId="dea7bcd2-04b5-41c5-8df0-98da1f95c34f" providerId="ADAL" clId="{8A3A86FE-B57C-43F0-B0E5-B8729232B5B6}" dt="2025-05-01T16:44:55.260" v="10186" actId="478"/>
          <ac:picMkLst>
            <pc:docMk/>
            <pc:sldMk cId="4073791973" sldId="3122"/>
            <ac:picMk id="38" creationId="{EB97BAAA-E53B-22C5-6AAF-6C23EB16F76D}"/>
          </ac:picMkLst>
        </pc:picChg>
        <pc:picChg chg="add mod">
          <ac:chgData name="Will Warm" userId="dea7bcd2-04b5-41c5-8df0-98da1f95c34f" providerId="ADAL" clId="{8A3A86FE-B57C-43F0-B0E5-B8729232B5B6}" dt="2025-05-01T16:46:04.395" v="10247" actId="207"/>
          <ac:picMkLst>
            <pc:docMk/>
            <pc:sldMk cId="4073791973" sldId="3122"/>
            <ac:picMk id="40" creationId="{76FFF83D-5085-0520-D0FA-35823FC8F25E}"/>
          </ac:picMkLst>
        </pc:picChg>
        <pc:cxnChg chg="add del mod">
          <ac:chgData name="Will Warm" userId="dea7bcd2-04b5-41c5-8df0-98da1f95c34f" providerId="ADAL" clId="{8A3A86FE-B57C-43F0-B0E5-B8729232B5B6}" dt="2025-05-01T16:39:40.244" v="10141" actId="478"/>
          <ac:cxnSpMkLst>
            <pc:docMk/>
            <pc:sldMk cId="4073791973" sldId="3122"/>
            <ac:cxnSpMk id="7" creationId="{727666DD-8FBC-9473-31B5-3F73E0398371}"/>
          </ac:cxnSpMkLst>
        </pc:cxnChg>
        <pc:cxnChg chg="add del">
          <ac:chgData name="Will Warm" userId="dea7bcd2-04b5-41c5-8df0-98da1f95c34f" providerId="ADAL" clId="{8A3A86FE-B57C-43F0-B0E5-B8729232B5B6}" dt="2025-05-01T16:48:23.103" v="10315" actId="478"/>
          <ac:cxnSpMkLst>
            <pc:docMk/>
            <pc:sldMk cId="4073791973" sldId="3122"/>
            <ac:cxnSpMk id="43" creationId="{366B8EA8-E020-00ED-C272-A998DE44F891}"/>
          </ac:cxnSpMkLst>
        </pc:cxnChg>
        <pc:cxnChg chg="add del mod">
          <ac:chgData name="Will Warm" userId="dea7bcd2-04b5-41c5-8df0-98da1f95c34f" providerId="ADAL" clId="{8A3A86FE-B57C-43F0-B0E5-B8729232B5B6}" dt="2025-05-01T16:48:22.097" v="10314" actId="478"/>
          <ac:cxnSpMkLst>
            <pc:docMk/>
            <pc:sldMk cId="4073791973" sldId="3122"/>
            <ac:cxnSpMk id="44" creationId="{64483D20-F21E-B783-8378-183197CBDD64}"/>
          </ac:cxnSpMkLst>
        </pc:cxnChg>
        <pc:extLst>
          <p:ext xmlns:p="http://schemas.openxmlformats.org/presentationml/2006/main" uri="{D6D511B9-2390-475A-947B-AFAB55BFBCF1}">
            <pc226:cmChg xmlns:pc226="http://schemas.microsoft.com/office/powerpoint/2022/06/main/command" chg="mod">
              <pc226:chgData name="Will Warm" userId="dea7bcd2-04b5-41c5-8df0-98da1f95c34f" providerId="ADAL" clId="{8A3A86FE-B57C-43F0-B0E5-B8729232B5B6}" dt="2025-05-01T15:59:01.529" v="10101" actId="20577"/>
              <pc2:cmMkLst xmlns:pc2="http://schemas.microsoft.com/office/powerpoint/2019/9/main/command">
                <pc:docMk/>
                <pc:sldMk cId="4073791973" sldId="3122"/>
                <pc2:cmMk id="{BFE3C214-3577-48D3-867E-E6DE4C28345C}"/>
              </pc2:cmMkLst>
            </pc226:cmChg>
          </p:ext>
        </pc:extLst>
      </pc:sldChg>
    </pc:docChg>
  </pc:docChgLst>
  <pc:docChgLst>
    <pc:chgData name="Silvia Xin" userId="b0f904a6-f5f4-49e3-9e22-864f9a0d0467" providerId="ADAL" clId="{5F3848D0-2BC0-4E26-AA43-6862C258CCA5}"/>
    <pc:docChg chg="undo redo custSel modSld">
      <pc:chgData name="Silvia Xin" userId="b0f904a6-f5f4-49e3-9e22-864f9a0d0467" providerId="ADAL" clId="{5F3848D0-2BC0-4E26-AA43-6862C258CCA5}" dt="2024-10-29T17:50:40.721" v="2803" actId="5793"/>
      <pc:docMkLst>
        <pc:docMk/>
      </pc:docMkLst>
      <pc:sldChg chg="delSp modSp mod">
        <pc:chgData name="Silvia Xin" userId="b0f904a6-f5f4-49e3-9e22-864f9a0d0467" providerId="ADAL" clId="{5F3848D0-2BC0-4E26-AA43-6862C258CCA5}" dt="2024-10-29T15:48:22.555" v="1746" actId="20577"/>
        <pc:sldMkLst>
          <pc:docMk/>
          <pc:sldMk cId="2506290605" sldId="3089"/>
        </pc:sldMkLst>
      </pc:sldChg>
      <pc:sldChg chg="modSp mod">
        <pc:chgData name="Silvia Xin" userId="b0f904a6-f5f4-49e3-9e22-864f9a0d0467" providerId="ADAL" clId="{5F3848D0-2BC0-4E26-AA43-6862C258CCA5}" dt="2024-10-28T21:46:55.469" v="298" actId="13926"/>
        <pc:sldMkLst>
          <pc:docMk/>
          <pc:sldMk cId="2004238326" sldId="3090"/>
        </pc:sldMkLst>
      </pc:sldChg>
      <pc:sldChg chg="delSp modSp mod">
        <pc:chgData name="Silvia Xin" userId="b0f904a6-f5f4-49e3-9e22-864f9a0d0467" providerId="ADAL" clId="{5F3848D0-2BC0-4E26-AA43-6862C258CCA5}" dt="2024-10-29T15:51:36.453" v="1748" actId="27918"/>
        <pc:sldMkLst>
          <pc:docMk/>
          <pc:sldMk cId="2969720145" sldId="3092"/>
        </pc:sldMkLst>
      </pc:sldChg>
      <pc:sldChg chg="delSp modSp mod">
        <pc:chgData name="Silvia Xin" userId="b0f904a6-f5f4-49e3-9e22-864f9a0d0467" providerId="ADAL" clId="{5F3848D0-2BC0-4E26-AA43-6862C258CCA5}" dt="2024-10-29T16:51:08.396" v="2573" actId="478"/>
        <pc:sldMkLst>
          <pc:docMk/>
          <pc:sldMk cId="1897058491" sldId="3095"/>
        </pc:sldMkLst>
      </pc:sldChg>
      <pc:sldChg chg="addSp delSp modSp mod">
        <pc:chgData name="Silvia Xin" userId="b0f904a6-f5f4-49e3-9e22-864f9a0d0467" providerId="ADAL" clId="{5F3848D0-2BC0-4E26-AA43-6862C258CCA5}" dt="2024-10-29T16:27:58.833" v="2019"/>
        <pc:sldMkLst>
          <pc:docMk/>
          <pc:sldMk cId="927741708" sldId="3102"/>
        </pc:sldMkLst>
      </pc:sldChg>
      <pc:sldChg chg="delSp modSp mod">
        <pc:chgData name="Silvia Xin" userId="b0f904a6-f5f4-49e3-9e22-864f9a0d0467" providerId="ADAL" clId="{5F3848D0-2BC0-4E26-AA43-6862C258CCA5}" dt="2024-10-29T16:20:12.517" v="1929" actId="20577"/>
        <pc:sldMkLst>
          <pc:docMk/>
          <pc:sldMk cId="3685395184" sldId="3103"/>
        </pc:sldMkLst>
      </pc:sldChg>
      <pc:sldChg chg="delSp modSp mod">
        <pc:chgData name="Silvia Xin" userId="b0f904a6-f5f4-49e3-9e22-864f9a0d0467" providerId="ADAL" clId="{5F3848D0-2BC0-4E26-AA43-6862C258CCA5}" dt="2024-10-29T16:42:20.948" v="2535" actId="478"/>
        <pc:sldMkLst>
          <pc:docMk/>
          <pc:sldMk cId="32437449" sldId="3104"/>
        </pc:sldMkLst>
      </pc:sldChg>
      <pc:sldChg chg="addSp delSp modSp mod">
        <pc:chgData name="Silvia Xin" userId="b0f904a6-f5f4-49e3-9e22-864f9a0d0467" providerId="ADAL" clId="{5F3848D0-2BC0-4E26-AA43-6862C258CCA5}" dt="2024-10-28T21:55:21.528" v="411" actId="20577"/>
        <pc:sldMkLst>
          <pc:docMk/>
          <pc:sldMk cId="2850186890" sldId="3105"/>
        </pc:sldMkLst>
      </pc:sldChg>
      <pc:sldChg chg="addSp delSp modSp mod modCm">
        <pc:chgData name="Silvia Xin" userId="b0f904a6-f5f4-49e3-9e22-864f9a0d0467" providerId="ADAL" clId="{5F3848D0-2BC0-4E26-AA43-6862C258CCA5}" dt="2024-10-29T17:50:40.721" v="2803" actId="5793"/>
        <pc:sldMkLst>
          <pc:docMk/>
          <pc:sldMk cId="513421263" sldId="3108"/>
        </pc:sldMkLst>
        <pc:extLst>
          <p:ext xmlns:p="http://schemas.openxmlformats.org/presentationml/2006/main" uri="{D6D511B9-2390-475A-947B-AFAB55BFBCF1}">
            <pc226:cmChg xmlns:pc226="http://schemas.microsoft.com/office/powerpoint/2022/06/main/command" chg="mod">
              <pc226:chgData name="Silvia Xin" userId="b0f904a6-f5f4-49e3-9e22-864f9a0d0467" providerId="ADAL" clId="{5F3848D0-2BC0-4E26-AA43-6862C258CCA5}" dt="2024-10-29T17:32:50.185" v="2669" actId="20577"/>
              <pc2:cmMkLst xmlns:pc2="http://schemas.microsoft.com/office/powerpoint/2019/9/main/command">
                <pc:docMk/>
                <pc:sldMk cId="513421263" sldId="3108"/>
                <pc2:cmMk id="{833B20AD-3E50-4AFC-AD6E-F63C71BC8A3A}"/>
              </pc2:cmMkLst>
            </pc226:cmChg>
          </p:ext>
        </pc:extLst>
      </pc:sldChg>
      <pc:sldChg chg="delSp modSp mod">
        <pc:chgData name="Silvia Xin" userId="b0f904a6-f5f4-49e3-9e22-864f9a0d0467" providerId="ADAL" clId="{5F3848D0-2BC0-4E26-AA43-6862C258CCA5}" dt="2024-10-29T16:58:41.494" v="2606" actId="27918"/>
        <pc:sldMkLst>
          <pc:docMk/>
          <pc:sldMk cId="2148460810" sldId="3110"/>
        </pc:sldMkLst>
      </pc:sldChg>
      <pc:sldChg chg="delSp modSp mod modCm">
        <pc:chgData name="Silvia Xin" userId="b0f904a6-f5f4-49e3-9e22-864f9a0d0467" providerId="ADAL" clId="{5F3848D0-2BC0-4E26-AA43-6862C258CCA5}" dt="2024-10-29T15:41:06.035" v="1716"/>
        <pc:sldMkLst>
          <pc:docMk/>
          <pc:sldMk cId="490590677" sldId="3111"/>
        </pc:sldMkLst>
        <pc:extLst>
          <p:ext xmlns:p="http://schemas.openxmlformats.org/presentationml/2006/main" uri="{D6D511B9-2390-475A-947B-AFAB55BFBCF1}">
            <pc226:cmChg xmlns:pc226="http://schemas.microsoft.com/office/powerpoint/2022/06/main/command" chg="mod">
              <pc226:chgData name="Silvia Xin" userId="b0f904a6-f5f4-49e3-9e22-864f9a0d0467" providerId="ADAL" clId="{5F3848D0-2BC0-4E26-AA43-6862C258CCA5}" dt="2024-10-28T21:40:17.079" v="287" actId="20577"/>
              <pc2:cmMkLst xmlns:pc2="http://schemas.microsoft.com/office/powerpoint/2019/9/main/command">
                <pc:docMk/>
                <pc:sldMk cId="490590677" sldId="3111"/>
                <pc2:cmMk id="{1AC5E287-BA8C-4C3C-9BAE-A4E6E55235FD}"/>
              </pc2:cmMkLst>
            </pc226:cmChg>
            <pc226:cmChg xmlns:pc226="http://schemas.microsoft.com/office/powerpoint/2022/06/main/command" chg="mod">
              <pc226:chgData name="Silvia Xin" userId="b0f904a6-f5f4-49e3-9e22-864f9a0d0467" providerId="ADAL" clId="{5F3848D0-2BC0-4E26-AA43-6862C258CCA5}" dt="2024-10-29T15:41:06.035" v="1716"/>
              <pc2:cmMkLst xmlns:pc2="http://schemas.microsoft.com/office/powerpoint/2019/9/main/command">
                <pc:docMk/>
                <pc:sldMk cId="490590677" sldId="3111"/>
                <pc2:cmMk id="{EF88B3B1-9901-49FE-B924-599C68692816}"/>
              </pc2:cmMkLst>
            </pc226:cmChg>
          </p:ext>
        </pc:extLst>
      </pc:sldChg>
      <pc:sldChg chg="delSp modSp mod">
        <pc:chgData name="Silvia Xin" userId="b0f904a6-f5f4-49e3-9e22-864f9a0d0467" providerId="ADAL" clId="{5F3848D0-2BC0-4E26-AA43-6862C258CCA5}" dt="2024-10-29T15:57:14.010" v="1750" actId="20577"/>
        <pc:sldMkLst>
          <pc:docMk/>
          <pc:sldMk cId="3298502308" sldId="3112"/>
        </pc:sldMkLst>
      </pc:sldChg>
      <pc:sldChg chg="addSp delSp modSp mod">
        <pc:chgData name="Silvia Xin" userId="b0f904a6-f5f4-49e3-9e22-864f9a0d0467" providerId="ADAL" clId="{5F3848D0-2BC0-4E26-AA43-6862C258CCA5}" dt="2024-10-29T16:37:42.865" v="2459" actId="478"/>
        <pc:sldMkLst>
          <pc:docMk/>
          <pc:sldMk cId="1542001301" sldId="3113"/>
        </pc:sldMkLst>
      </pc:sldChg>
      <pc:sldChg chg="addSp delSp modSp mod">
        <pc:chgData name="Silvia Xin" userId="b0f904a6-f5f4-49e3-9e22-864f9a0d0467" providerId="ADAL" clId="{5F3848D0-2BC0-4E26-AA43-6862C258CCA5}" dt="2024-10-29T17:01:57.306" v="2608" actId="478"/>
        <pc:sldMkLst>
          <pc:docMk/>
          <pc:sldMk cId="1816395146" sldId="3116"/>
        </pc:sldMkLst>
      </pc:sldChg>
    </pc:docChg>
  </pc:docChgLst>
  <pc:docChgLst>
    <pc:chgData name="Will Warm" userId="dea7bcd2-04b5-41c5-8df0-98da1f95c34f" providerId="ADAL" clId="{833ED7EC-301D-456F-85C5-DD16A10627FB}"/>
    <pc:docChg chg="custSel modSld">
      <pc:chgData name="Will Warm" userId="dea7bcd2-04b5-41c5-8df0-98da1f95c34f" providerId="ADAL" clId="{833ED7EC-301D-456F-85C5-DD16A10627FB}" dt="2025-02-15T01:04:19.577" v="63" actId="1076"/>
      <pc:docMkLst>
        <pc:docMk/>
      </pc:docMkLst>
      <pc:sldChg chg="modSp mod">
        <pc:chgData name="Will Warm" userId="dea7bcd2-04b5-41c5-8df0-98da1f95c34f" providerId="ADAL" clId="{833ED7EC-301D-456F-85C5-DD16A10627FB}" dt="2025-02-15T00:58:00.418" v="23" actId="20577"/>
        <pc:sldMkLst>
          <pc:docMk/>
          <pc:sldMk cId="2846130409" sldId="3084"/>
        </pc:sldMkLst>
        <pc:spChg chg="mod">
          <ac:chgData name="Will Warm" userId="dea7bcd2-04b5-41c5-8df0-98da1f95c34f" providerId="ADAL" clId="{833ED7EC-301D-456F-85C5-DD16A10627FB}" dt="2025-02-15T00:58:00.418" v="23" actId="20577"/>
          <ac:spMkLst>
            <pc:docMk/>
            <pc:sldMk cId="2846130409" sldId="3084"/>
            <ac:spMk id="31" creationId="{6F9BBF2F-EE00-D693-7F78-581D673C2226}"/>
          </ac:spMkLst>
        </pc:spChg>
      </pc:sldChg>
      <pc:sldChg chg="delSp modSp mod">
        <pc:chgData name="Will Warm" userId="dea7bcd2-04b5-41c5-8df0-98da1f95c34f" providerId="ADAL" clId="{833ED7EC-301D-456F-85C5-DD16A10627FB}" dt="2025-02-15T00:59:10.994" v="61" actId="1036"/>
        <pc:sldMkLst>
          <pc:docMk/>
          <pc:sldMk cId="513421263" sldId="3108"/>
        </pc:sldMkLst>
        <pc:graphicFrameChg chg="mod">
          <ac:chgData name="Will Warm" userId="dea7bcd2-04b5-41c5-8df0-98da1f95c34f" providerId="ADAL" clId="{833ED7EC-301D-456F-85C5-DD16A10627FB}" dt="2025-02-15T00:59:10.994" v="61" actId="1036"/>
          <ac:graphicFrameMkLst>
            <pc:docMk/>
            <pc:sldMk cId="513421263" sldId="3108"/>
            <ac:graphicFrameMk id="7" creationId="{823EA62C-4174-DE70-2817-40A147CEF8F0}"/>
          </ac:graphicFrameMkLst>
        </pc:graphicFrameChg>
      </pc:sldChg>
      <pc:sldChg chg="modSp mod">
        <pc:chgData name="Will Warm" userId="dea7bcd2-04b5-41c5-8df0-98da1f95c34f" providerId="ADAL" clId="{833ED7EC-301D-456F-85C5-DD16A10627FB}" dt="2025-02-15T01:04:19.577" v="63" actId="1076"/>
        <pc:sldMkLst>
          <pc:docMk/>
          <pc:sldMk cId="490590677" sldId="3111"/>
        </pc:sldMkLst>
        <pc:spChg chg="mod">
          <ac:chgData name="Will Warm" userId="dea7bcd2-04b5-41c5-8df0-98da1f95c34f" providerId="ADAL" clId="{833ED7EC-301D-456F-85C5-DD16A10627FB}" dt="2025-02-15T01:04:19.577" v="63" actId="1076"/>
          <ac:spMkLst>
            <pc:docMk/>
            <pc:sldMk cId="490590677" sldId="3111"/>
            <ac:spMk id="5" creationId="{3E313A9B-5B66-B6B0-DC2B-2D323D6AEB17}"/>
          </ac:spMkLst>
        </pc:spChg>
      </pc:sldChg>
    </pc:docChg>
  </pc:docChgLst>
  <pc:docChgLst>
    <pc:chgData name="Amelia Vu" userId="9480accc-f256-46ce-9c2e-fa81529e7451" providerId="ADAL" clId="{5CB9EADC-F017-4CA9-8341-63B4413A3B14}"/>
    <pc:docChg chg="undo redo custSel addSld delSld modSld sldOrd">
      <pc:chgData name="Amelia Vu" userId="9480accc-f256-46ce-9c2e-fa81529e7451" providerId="ADAL" clId="{5CB9EADC-F017-4CA9-8341-63B4413A3B14}" dt="2025-02-21T00:40:50.993" v="10546" actId="20577"/>
      <pc:docMkLst>
        <pc:docMk/>
      </pc:docMkLst>
      <pc:sldChg chg="addSp delSp modSp mod">
        <pc:chgData name="Amelia Vu" userId="9480accc-f256-46ce-9c2e-fa81529e7451" providerId="ADAL" clId="{5CB9EADC-F017-4CA9-8341-63B4413A3B14}" dt="2025-02-20T22:14:00.248" v="8050" actId="1035"/>
        <pc:sldMkLst>
          <pc:docMk/>
          <pc:sldMk cId="0" sldId="258"/>
        </pc:sldMkLst>
        <pc:picChg chg="add mod">
          <ac:chgData name="Amelia Vu" userId="9480accc-f256-46ce-9c2e-fa81529e7451" providerId="ADAL" clId="{5CB9EADC-F017-4CA9-8341-63B4413A3B14}" dt="2025-02-20T22:14:00.248" v="8050" actId="1035"/>
          <ac:picMkLst>
            <pc:docMk/>
            <pc:sldMk cId="0" sldId="258"/>
            <ac:picMk id="4" creationId="{E7CB1D6D-D4F0-293A-1E10-716F58D982D5}"/>
          </ac:picMkLst>
        </pc:picChg>
      </pc:sldChg>
      <pc:sldChg chg="modSp mod">
        <pc:chgData name="Amelia Vu" userId="9480accc-f256-46ce-9c2e-fa81529e7451" providerId="ADAL" clId="{5CB9EADC-F017-4CA9-8341-63B4413A3B14}" dt="2025-02-19T21:06:56.715" v="3688" actId="20577"/>
        <pc:sldMkLst>
          <pc:docMk/>
          <pc:sldMk cId="2506290605" sldId="3089"/>
        </pc:sldMkLst>
        <pc:spChg chg="mod">
          <ac:chgData name="Amelia Vu" userId="9480accc-f256-46ce-9c2e-fa81529e7451" providerId="ADAL" clId="{5CB9EADC-F017-4CA9-8341-63B4413A3B14}" dt="2025-02-19T21:06:56.715" v="3688" actId="20577"/>
          <ac:spMkLst>
            <pc:docMk/>
            <pc:sldMk cId="2506290605" sldId="3089"/>
            <ac:spMk id="13" creationId="{CD76B858-C9CD-58A0-EEB5-9FE19BDE63F9}"/>
          </ac:spMkLst>
        </pc:spChg>
        <pc:graphicFrameChg chg="mod modGraphic">
          <ac:chgData name="Amelia Vu" userId="9480accc-f256-46ce-9c2e-fa81529e7451" providerId="ADAL" clId="{5CB9EADC-F017-4CA9-8341-63B4413A3B14}" dt="2025-02-18T23:53:09.910" v="499" actId="20577"/>
          <ac:graphicFrameMkLst>
            <pc:docMk/>
            <pc:sldMk cId="2506290605" sldId="3089"/>
            <ac:graphicFrameMk id="10" creationId="{130F4C57-CD90-B088-B163-ACAC3199C775}"/>
          </ac:graphicFrameMkLst>
        </pc:graphicFrameChg>
      </pc:sldChg>
      <pc:sldChg chg="addSp delSp modSp mod">
        <pc:chgData name="Amelia Vu" userId="9480accc-f256-46ce-9c2e-fa81529e7451" providerId="ADAL" clId="{5CB9EADC-F017-4CA9-8341-63B4413A3B14}" dt="2025-02-20T22:14:33.572" v="8054" actId="27918"/>
        <pc:sldMkLst>
          <pc:docMk/>
          <pc:sldMk cId="2004238326" sldId="3090"/>
        </pc:sldMkLst>
        <pc:spChg chg="add del">
          <ac:chgData name="Amelia Vu" userId="9480accc-f256-46ce-9c2e-fa81529e7451" providerId="ADAL" clId="{5CB9EADC-F017-4CA9-8341-63B4413A3B14}" dt="2025-02-20T22:13:57.931" v="8048" actId="478"/>
          <ac:spMkLst>
            <pc:docMk/>
            <pc:sldMk cId="2004238326" sldId="3090"/>
            <ac:spMk id="18" creationId="{AE404EA4-5461-74A9-F372-01AB2A826253}"/>
          </ac:spMkLst>
        </pc:spChg>
        <pc:graphicFrameChg chg="mod">
          <ac:chgData name="Amelia Vu" userId="9480accc-f256-46ce-9c2e-fa81529e7451" providerId="ADAL" clId="{5CB9EADC-F017-4CA9-8341-63B4413A3B14}" dt="2025-02-19T00:42:43.494" v="580" actId="20577"/>
          <ac:graphicFrameMkLst>
            <pc:docMk/>
            <pc:sldMk cId="2004238326" sldId="3090"/>
            <ac:graphicFrameMk id="38" creationId="{066ED365-2622-649D-201C-8679912BF87F}"/>
          </ac:graphicFrameMkLst>
        </pc:graphicFrameChg>
      </pc:sldChg>
      <pc:sldChg chg="mod">
        <pc:chgData name="Amelia Vu" userId="9480accc-f256-46ce-9c2e-fa81529e7451" providerId="ADAL" clId="{5CB9EADC-F017-4CA9-8341-63B4413A3B14}" dt="2025-02-19T17:36:19.807" v="1067" actId="27918"/>
        <pc:sldMkLst>
          <pc:docMk/>
          <pc:sldMk cId="2969720145" sldId="3092"/>
        </pc:sldMkLst>
      </pc:sldChg>
      <pc:sldChg chg="addSp delSp modSp mod">
        <pc:chgData name="Amelia Vu" userId="9480accc-f256-46ce-9c2e-fa81529e7451" providerId="ADAL" clId="{5CB9EADC-F017-4CA9-8341-63B4413A3B14}" dt="2025-02-21T00:29:44.341" v="10536" actId="20577"/>
        <pc:sldMkLst>
          <pc:docMk/>
          <pc:sldMk cId="1897058491" sldId="3095"/>
        </pc:sldMkLst>
        <pc:spChg chg="mod">
          <ac:chgData name="Amelia Vu" userId="9480accc-f256-46ce-9c2e-fa81529e7451" providerId="ADAL" clId="{5CB9EADC-F017-4CA9-8341-63B4413A3B14}" dt="2025-02-20T17:23:58.794" v="4781" actId="20577"/>
          <ac:spMkLst>
            <pc:docMk/>
            <pc:sldMk cId="1897058491" sldId="3095"/>
            <ac:spMk id="2" creationId="{E418A0A1-6F0C-BA44-1943-9E911A1FCA7A}"/>
          </ac:spMkLst>
        </pc:spChg>
        <pc:spChg chg="mod">
          <ac:chgData name="Amelia Vu" userId="9480accc-f256-46ce-9c2e-fa81529e7451" providerId="ADAL" clId="{5CB9EADC-F017-4CA9-8341-63B4413A3B14}" dt="2025-02-20T17:36:11.992" v="4867" actId="1076"/>
          <ac:spMkLst>
            <pc:docMk/>
            <pc:sldMk cId="1897058491" sldId="3095"/>
            <ac:spMk id="3" creationId="{5F68DAB6-1CF4-7EB8-8D80-B6B9CA52E758}"/>
          </ac:spMkLst>
        </pc:spChg>
        <pc:spChg chg="mod">
          <ac:chgData name="Amelia Vu" userId="9480accc-f256-46ce-9c2e-fa81529e7451" providerId="ADAL" clId="{5CB9EADC-F017-4CA9-8341-63B4413A3B14}" dt="2025-02-20T17:31:24.073" v="4840" actId="408"/>
          <ac:spMkLst>
            <pc:docMk/>
            <pc:sldMk cId="1897058491" sldId="3095"/>
            <ac:spMk id="8" creationId="{17ACB0CF-7522-FA5A-1982-CE098B7C7EFA}"/>
          </ac:spMkLst>
        </pc:spChg>
        <pc:spChg chg="mod">
          <ac:chgData name="Amelia Vu" userId="9480accc-f256-46ce-9c2e-fa81529e7451" providerId="ADAL" clId="{5CB9EADC-F017-4CA9-8341-63B4413A3B14}" dt="2025-02-20T17:30:28.891" v="4829" actId="1076"/>
          <ac:spMkLst>
            <pc:docMk/>
            <pc:sldMk cId="1897058491" sldId="3095"/>
            <ac:spMk id="9" creationId="{7F84DA93-B19E-C826-7879-4A2AB79C4CB8}"/>
          </ac:spMkLst>
        </pc:spChg>
        <pc:spChg chg="mod">
          <ac:chgData name="Amelia Vu" userId="9480accc-f256-46ce-9c2e-fa81529e7451" providerId="ADAL" clId="{5CB9EADC-F017-4CA9-8341-63B4413A3B14}" dt="2025-02-20T17:36:39.979" v="4870" actId="1036"/>
          <ac:spMkLst>
            <pc:docMk/>
            <pc:sldMk cId="1897058491" sldId="3095"/>
            <ac:spMk id="20" creationId="{9019BF8E-74EF-5B87-A2FA-9217AFCBC995}"/>
          </ac:spMkLst>
        </pc:spChg>
        <pc:spChg chg="mod">
          <ac:chgData name="Amelia Vu" userId="9480accc-f256-46ce-9c2e-fa81529e7451" providerId="ADAL" clId="{5CB9EADC-F017-4CA9-8341-63B4413A3B14}" dt="2025-02-20T17:36:39.979" v="4870" actId="1036"/>
          <ac:spMkLst>
            <pc:docMk/>
            <pc:sldMk cId="1897058491" sldId="3095"/>
            <ac:spMk id="21" creationId="{B1AADA39-87EF-35DB-9099-E4D4B5F2D436}"/>
          </ac:spMkLst>
        </pc:spChg>
        <pc:spChg chg="mod">
          <ac:chgData name="Amelia Vu" userId="9480accc-f256-46ce-9c2e-fa81529e7451" providerId="ADAL" clId="{5CB9EADC-F017-4CA9-8341-63B4413A3B14}" dt="2025-02-20T17:36:39.979" v="4870" actId="1036"/>
          <ac:spMkLst>
            <pc:docMk/>
            <pc:sldMk cId="1897058491" sldId="3095"/>
            <ac:spMk id="22" creationId="{7627E655-661E-5E7B-4F1C-B37653101838}"/>
          </ac:spMkLst>
        </pc:spChg>
        <pc:spChg chg="mod">
          <ac:chgData name="Amelia Vu" userId="9480accc-f256-46ce-9c2e-fa81529e7451" providerId="ADAL" clId="{5CB9EADC-F017-4CA9-8341-63B4413A3B14}" dt="2025-02-20T17:36:11.992" v="4867" actId="1076"/>
          <ac:spMkLst>
            <pc:docMk/>
            <pc:sldMk cId="1897058491" sldId="3095"/>
            <ac:spMk id="23" creationId="{809CC3E9-3D6E-F49A-B335-43833C13665A}"/>
          </ac:spMkLst>
        </pc:spChg>
        <pc:spChg chg="mod">
          <ac:chgData name="Amelia Vu" userId="9480accc-f256-46ce-9c2e-fa81529e7451" providerId="ADAL" clId="{5CB9EADC-F017-4CA9-8341-63B4413A3B14}" dt="2025-02-20T17:36:11.992" v="4867" actId="1076"/>
          <ac:spMkLst>
            <pc:docMk/>
            <pc:sldMk cId="1897058491" sldId="3095"/>
            <ac:spMk id="24" creationId="{39FCF724-7906-3A00-5987-51BD56E7A6F2}"/>
          </ac:spMkLst>
        </pc:spChg>
        <pc:spChg chg="mod">
          <ac:chgData name="Amelia Vu" userId="9480accc-f256-46ce-9c2e-fa81529e7451" providerId="ADAL" clId="{5CB9EADC-F017-4CA9-8341-63B4413A3B14}" dt="2025-02-20T17:36:11.992" v="4867" actId="1076"/>
          <ac:spMkLst>
            <pc:docMk/>
            <pc:sldMk cId="1897058491" sldId="3095"/>
            <ac:spMk id="25" creationId="{0F153498-FA00-9BB9-51ED-9C3E8633AF50}"/>
          </ac:spMkLst>
        </pc:spChg>
        <pc:spChg chg="mod">
          <ac:chgData name="Amelia Vu" userId="9480accc-f256-46ce-9c2e-fa81529e7451" providerId="ADAL" clId="{5CB9EADC-F017-4CA9-8341-63B4413A3B14}" dt="2025-02-20T17:36:11.992" v="4867" actId="1076"/>
          <ac:spMkLst>
            <pc:docMk/>
            <pc:sldMk cId="1897058491" sldId="3095"/>
            <ac:spMk id="27" creationId="{0EC406D5-4A01-C3DE-A84D-E615C414C341}"/>
          </ac:spMkLst>
        </pc:spChg>
        <pc:grpChg chg="mod">
          <ac:chgData name="Amelia Vu" userId="9480accc-f256-46ce-9c2e-fa81529e7451" providerId="ADAL" clId="{5CB9EADC-F017-4CA9-8341-63B4413A3B14}" dt="2025-02-20T17:36:11.992" v="4867" actId="1076"/>
          <ac:grpSpMkLst>
            <pc:docMk/>
            <pc:sldMk cId="1897058491" sldId="3095"/>
            <ac:grpSpMk id="18" creationId="{68EF60D0-61E9-465B-93C8-8784B05029F2}"/>
          </ac:grpSpMkLst>
        </pc:grpChg>
        <pc:grpChg chg="mod">
          <ac:chgData name="Amelia Vu" userId="9480accc-f256-46ce-9c2e-fa81529e7451" providerId="ADAL" clId="{5CB9EADC-F017-4CA9-8341-63B4413A3B14}" dt="2025-02-20T17:32:03.576" v="4846" actId="1076"/>
          <ac:grpSpMkLst>
            <pc:docMk/>
            <pc:sldMk cId="1897058491" sldId="3095"/>
            <ac:grpSpMk id="19" creationId="{8D900296-0ADC-C3A4-180F-085DA658F1CD}"/>
          </ac:grpSpMkLst>
        </pc:grpChg>
        <pc:graphicFrameChg chg="mod">
          <ac:chgData name="Amelia Vu" userId="9480accc-f256-46ce-9c2e-fa81529e7451" providerId="ADAL" clId="{5CB9EADC-F017-4CA9-8341-63B4413A3B14}" dt="2025-02-20T17:36:11.992" v="4867" actId="1076"/>
          <ac:graphicFrameMkLst>
            <pc:docMk/>
            <pc:sldMk cId="1897058491" sldId="3095"/>
            <ac:graphicFrameMk id="7" creationId="{61B754E7-EE3C-9293-E696-072137C59F74}"/>
          </ac:graphicFrameMkLst>
        </pc:graphicFrameChg>
        <pc:graphicFrameChg chg="mod modGraphic">
          <ac:chgData name="Amelia Vu" userId="9480accc-f256-46ce-9c2e-fa81529e7451" providerId="ADAL" clId="{5CB9EADC-F017-4CA9-8341-63B4413A3B14}" dt="2025-02-21T00:29:44.341" v="10536" actId="20577"/>
          <ac:graphicFrameMkLst>
            <pc:docMk/>
            <pc:sldMk cId="1897058491" sldId="3095"/>
            <ac:graphicFrameMk id="16" creationId="{B8B5A560-81C6-98C9-59DD-6D00A05758F0}"/>
          </ac:graphicFrameMkLst>
        </pc:graphicFrameChg>
        <pc:picChg chg="mod">
          <ac:chgData name="Amelia Vu" userId="9480accc-f256-46ce-9c2e-fa81529e7451" providerId="ADAL" clId="{5CB9EADC-F017-4CA9-8341-63B4413A3B14}" dt="2025-02-20T17:31:24.073" v="4840" actId="408"/>
          <ac:picMkLst>
            <pc:docMk/>
            <pc:sldMk cId="1897058491" sldId="3095"/>
            <ac:picMk id="12" creationId="{F094CEA1-194B-B033-F09E-2765F0EAD6DA}"/>
          </ac:picMkLst>
        </pc:picChg>
      </pc:sldChg>
      <pc:sldChg chg="addSp delSp modSp mod">
        <pc:chgData name="Amelia Vu" userId="9480accc-f256-46ce-9c2e-fa81529e7451" providerId="ADAL" clId="{5CB9EADC-F017-4CA9-8341-63B4413A3B14}" dt="2025-02-20T23:59:28.486" v="9516" actId="20577"/>
        <pc:sldMkLst>
          <pc:docMk/>
          <pc:sldMk cId="927741708" sldId="3102"/>
        </pc:sldMkLst>
        <pc:spChg chg="mod">
          <ac:chgData name="Amelia Vu" userId="9480accc-f256-46ce-9c2e-fa81529e7451" providerId="ADAL" clId="{5CB9EADC-F017-4CA9-8341-63B4413A3B14}" dt="2025-02-20T23:59:15.979" v="9507" actId="20577"/>
          <ac:spMkLst>
            <pc:docMk/>
            <pc:sldMk cId="927741708" sldId="3102"/>
            <ac:spMk id="5" creationId="{FA95B963-B02A-BAE8-4261-0DFC8907CD27}"/>
          </ac:spMkLst>
        </pc:spChg>
        <pc:spChg chg="mod">
          <ac:chgData name="Amelia Vu" userId="9480accc-f256-46ce-9c2e-fa81529e7451" providerId="ADAL" clId="{5CB9EADC-F017-4CA9-8341-63B4413A3B14}" dt="2025-02-19T19:28:31.497" v="2990" actId="20577"/>
          <ac:spMkLst>
            <pc:docMk/>
            <pc:sldMk cId="927741708" sldId="3102"/>
            <ac:spMk id="24" creationId="{50F36E0A-E7AE-A356-A663-D0CBEFA68E30}"/>
          </ac:spMkLst>
        </pc:spChg>
        <pc:spChg chg="mod">
          <ac:chgData name="Amelia Vu" userId="9480accc-f256-46ce-9c2e-fa81529e7451" providerId="ADAL" clId="{5CB9EADC-F017-4CA9-8341-63B4413A3B14}" dt="2025-02-20T23:59:28.486" v="9516" actId="20577"/>
          <ac:spMkLst>
            <pc:docMk/>
            <pc:sldMk cId="927741708" sldId="3102"/>
            <ac:spMk id="27" creationId="{BAB4430E-50E5-1600-38D9-E6A8CB80D06A}"/>
          </ac:spMkLst>
        </pc:spChg>
      </pc:sldChg>
      <pc:sldChg chg="addSp delSp modSp mod">
        <pc:chgData name="Amelia Vu" userId="9480accc-f256-46ce-9c2e-fa81529e7451" providerId="ADAL" clId="{5CB9EADC-F017-4CA9-8341-63B4413A3B14}" dt="2025-02-21T00:03:31.492" v="9650" actId="1036"/>
        <pc:sldMkLst>
          <pc:docMk/>
          <pc:sldMk cId="32437449" sldId="3104"/>
        </pc:sldMkLst>
        <pc:spChg chg="mod">
          <ac:chgData name="Amelia Vu" userId="9480accc-f256-46ce-9c2e-fa81529e7451" providerId="ADAL" clId="{5CB9EADC-F017-4CA9-8341-63B4413A3B14}" dt="2025-02-21T00:03:31.492" v="9650" actId="1036"/>
          <ac:spMkLst>
            <pc:docMk/>
            <pc:sldMk cId="32437449" sldId="3104"/>
            <ac:spMk id="3" creationId="{41C6BAD8-967C-B99D-64EE-759C00D9EE57}"/>
          </ac:spMkLst>
        </pc:spChg>
        <pc:spChg chg="mod">
          <ac:chgData name="Amelia Vu" userId="9480accc-f256-46ce-9c2e-fa81529e7451" providerId="ADAL" clId="{5CB9EADC-F017-4CA9-8341-63B4413A3B14}" dt="2025-02-21T00:03:31.492" v="9650" actId="1036"/>
          <ac:spMkLst>
            <pc:docMk/>
            <pc:sldMk cId="32437449" sldId="3104"/>
            <ac:spMk id="4" creationId="{4096A638-ECA4-DD54-0445-53923DDA9F30}"/>
          </ac:spMkLst>
        </pc:spChg>
        <pc:spChg chg="mod">
          <ac:chgData name="Amelia Vu" userId="9480accc-f256-46ce-9c2e-fa81529e7451" providerId="ADAL" clId="{5CB9EADC-F017-4CA9-8341-63B4413A3B14}" dt="2025-02-21T00:03:31.492" v="9650" actId="1036"/>
          <ac:spMkLst>
            <pc:docMk/>
            <pc:sldMk cId="32437449" sldId="3104"/>
            <ac:spMk id="5" creationId="{1AC511F0-1975-B506-B541-C0FBE9DDF81B}"/>
          </ac:spMkLst>
        </pc:spChg>
        <pc:spChg chg="mod">
          <ac:chgData name="Amelia Vu" userId="9480accc-f256-46ce-9c2e-fa81529e7451" providerId="ADAL" clId="{5CB9EADC-F017-4CA9-8341-63B4413A3B14}" dt="2025-02-21T00:03:31.492" v="9650" actId="1036"/>
          <ac:spMkLst>
            <pc:docMk/>
            <pc:sldMk cId="32437449" sldId="3104"/>
            <ac:spMk id="8" creationId="{0CFCE69E-D282-97C8-6BD9-FAF25D5DEF53}"/>
          </ac:spMkLst>
        </pc:spChg>
        <pc:spChg chg="mod">
          <ac:chgData name="Amelia Vu" userId="9480accc-f256-46ce-9c2e-fa81529e7451" providerId="ADAL" clId="{5CB9EADC-F017-4CA9-8341-63B4413A3B14}" dt="2025-02-21T00:03:31.492" v="9650" actId="1036"/>
          <ac:spMkLst>
            <pc:docMk/>
            <pc:sldMk cId="32437449" sldId="3104"/>
            <ac:spMk id="9" creationId="{F38C27D5-B95C-BA0D-CE0A-A52F56311C67}"/>
          </ac:spMkLst>
        </pc:spChg>
        <pc:spChg chg="mod">
          <ac:chgData name="Amelia Vu" userId="9480accc-f256-46ce-9c2e-fa81529e7451" providerId="ADAL" clId="{5CB9EADC-F017-4CA9-8341-63B4413A3B14}" dt="2025-02-21T00:03:31.492" v="9650" actId="1036"/>
          <ac:spMkLst>
            <pc:docMk/>
            <pc:sldMk cId="32437449" sldId="3104"/>
            <ac:spMk id="10" creationId="{C7FA6206-C55C-2868-8D7C-A73FE429FFA9}"/>
          </ac:spMkLst>
        </pc:spChg>
        <pc:spChg chg="mod">
          <ac:chgData name="Amelia Vu" userId="9480accc-f256-46ce-9c2e-fa81529e7451" providerId="ADAL" clId="{5CB9EADC-F017-4CA9-8341-63B4413A3B14}" dt="2025-02-21T00:03:31.492" v="9650" actId="1036"/>
          <ac:spMkLst>
            <pc:docMk/>
            <pc:sldMk cId="32437449" sldId="3104"/>
            <ac:spMk id="11" creationId="{528B2DC3-4322-09C9-9FC5-CA970DB5C55A}"/>
          </ac:spMkLst>
        </pc:spChg>
        <pc:spChg chg="mod">
          <ac:chgData name="Amelia Vu" userId="9480accc-f256-46ce-9c2e-fa81529e7451" providerId="ADAL" clId="{5CB9EADC-F017-4CA9-8341-63B4413A3B14}" dt="2025-02-21T00:03:31.492" v="9650" actId="1036"/>
          <ac:spMkLst>
            <pc:docMk/>
            <pc:sldMk cId="32437449" sldId="3104"/>
            <ac:spMk id="12" creationId="{19D5952A-FE54-8511-4D5F-9D58354C14D8}"/>
          </ac:spMkLst>
        </pc:spChg>
        <pc:spChg chg="mod">
          <ac:chgData name="Amelia Vu" userId="9480accc-f256-46ce-9c2e-fa81529e7451" providerId="ADAL" clId="{5CB9EADC-F017-4CA9-8341-63B4413A3B14}" dt="2025-02-21T00:03:31.492" v="9650" actId="1036"/>
          <ac:spMkLst>
            <pc:docMk/>
            <pc:sldMk cId="32437449" sldId="3104"/>
            <ac:spMk id="15" creationId="{3EFBB28F-4948-0615-281F-4AD70B72F0DC}"/>
          </ac:spMkLst>
        </pc:spChg>
        <pc:spChg chg="mod">
          <ac:chgData name="Amelia Vu" userId="9480accc-f256-46ce-9c2e-fa81529e7451" providerId="ADAL" clId="{5CB9EADC-F017-4CA9-8341-63B4413A3B14}" dt="2025-02-21T00:03:25.748" v="9642" actId="20577"/>
          <ac:spMkLst>
            <pc:docMk/>
            <pc:sldMk cId="32437449" sldId="3104"/>
            <ac:spMk id="24" creationId="{50F36E0A-E7AE-A356-A663-D0CBEFA68E30}"/>
          </ac:spMkLst>
        </pc:spChg>
        <pc:picChg chg="mod">
          <ac:chgData name="Amelia Vu" userId="9480accc-f256-46ce-9c2e-fa81529e7451" providerId="ADAL" clId="{5CB9EADC-F017-4CA9-8341-63B4413A3B14}" dt="2025-02-21T00:03:31.492" v="9650" actId="1036"/>
          <ac:picMkLst>
            <pc:docMk/>
            <pc:sldMk cId="32437449" sldId="3104"/>
            <ac:picMk id="19" creationId="{AC1C08D9-8AE2-432B-6B31-64664DCCDD02}"/>
          </ac:picMkLst>
        </pc:picChg>
      </pc:sldChg>
      <pc:sldChg chg="modSp mod">
        <pc:chgData name="Amelia Vu" userId="9480accc-f256-46ce-9c2e-fa81529e7451" providerId="ADAL" clId="{5CB9EADC-F017-4CA9-8341-63B4413A3B14}" dt="2025-02-20T23:35:22.928" v="8962" actId="1076"/>
        <pc:sldMkLst>
          <pc:docMk/>
          <pc:sldMk cId="2850186890" sldId="3105"/>
        </pc:sldMkLst>
        <pc:spChg chg="mod">
          <ac:chgData name="Amelia Vu" userId="9480accc-f256-46ce-9c2e-fa81529e7451" providerId="ADAL" clId="{5CB9EADC-F017-4CA9-8341-63B4413A3B14}" dt="2025-02-20T23:35:22.928" v="8962" actId="1076"/>
          <ac:spMkLst>
            <pc:docMk/>
            <pc:sldMk cId="2850186890" sldId="3105"/>
            <ac:spMk id="17" creationId="{403824E6-F54B-5F83-1A26-6A646C502568}"/>
          </ac:spMkLst>
        </pc:spChg>
        <pc:graphicFrameChg chg="mod">
          <ac:chgData name="Amelia Vu" userId="9480accc-f256-46ce-9c2e-fa81529e7451" providerId="ADAL" clId="{5CB9EADC-F017-4CA9-8341-63B4413A3B14}" dt="2025-02-19T00:39:47.888" v="569" actId="14100"/>
          <ac:graphicFrameMkLst>
            <pc:docMk/>
            <pc:sldMk cId="2850186890" sldId="3105"/>
            <ac:graphicFrameMk id="7" creationId="{C0CBE353-B441-03F0-EE3B-51FB480A7777}"/>
          </ac:graphicFrameMkLst>
        </pc:graphicFrameChg>
        <pc:graphicFrameChg chg="mod">
          <ac:chgData name="Amelia Vu" userId="9480accc-f256-46ce-9c2e-fa81529e7451" providerId="ADAL" clId="{5CB9EADC-F017-4CA9-8341-63B4413A3B14}" dt="2025-02-19T00:39:54.696" v="570" actId="14100"/>
          <ac:graphicFrameMkLst>
            <pc:docMk/>
            <pc:sldMk cId="2850186890" sldId="3105"/>
            <ac:graphicFrameMk id="16" creationId="{DA47636B-B787-9C14-6B41-2D20F34A464E}"/>
          </ac:graphicFrameMkLst>
        </pc:graphicFrameChg>
      </pc:sldChg>
      <pc:sldChg chg="modSp mod">
        <pc:chgData name="Amelia Vu" userId="9480accc-f256-46ce-9c2e-fa81529e7451" providerId="ADAL" clId="{5CB9EADC-F017-4CA9-8341-63B4413A3B14}" dt="2025-02-19T18:31:01.322" v="1884" actId="20577"/>
        <pc:sldMkLst>
          <pc:docMk/>
          <pc:sldMk cId="26451661" sldId="3107"/>
        </pc:sldMkLst>
        <pc:spChg chg="mod">
          <ac:chgData name="Amelia Vu" userId="9480accc-f256-46ce-9c2e-fa81529e7451" providerId="ADAL" clId="{5CB9EADC-F017-4CA9-8341-63B4413A3B14}" dt="2025-02-19T18:31:01.322" v="1884" actId="20577"/>
          <ac:spMkLst>
            <pc:docMk/>
            <pc:sldMk cId="26451661" sldId="3107"/>
            <ac:spMk id="6" creationId="{39D7653F-3803-551C-74A3-F555D7DCB771}"/>
          </ac:spMkLst>
        </pc:spChg>
      </pc:sldChg>
      <pc:sldChg chg="delSp modSp mod">
        <pc:chgData name="Amelia Vu" userId="9480accc-f256-46ce-9c2e-fa81529e7451" providerId="ADAL" clId="{5CB9EADC-F017-4CA9-8341-63B4413A3B14}" dt="2025-02-21T00:06:17.315" v="9688" actId="2165"/>
        <pc:sldMkLst>
          <pc:docMk/>
          <pc:sldMk cId="513421263" sldId="3108"/>
        </pc:sldMkLst>
        <pc:spChg chg="mod">
          <ac:chgData name="Amelia Vu" userId="9480accc-f256-46ce-9c2e-fa81529e7451" providerId="ADAL" clId="{5CB9EADC-F017-4CA9-8341-63B4413A3B14}" dt="2025-02-21T00:04:31.196" v="9672" actId="20577"/>
          <ac:spMkLst>
            <pc:docMk/>
            <pc:sldMk cId="513421263" sldId="3108"/>
            <ac:spMk id="2" creationId="{E418A0A1-6F0C-BA44-1943-9E911A1FCA7A}"/>
          </ac:spMkLst>
        </pc:spChg>
        <pc:spChg chg="mod">
          <ac:chgData name="Amelia Vu" userId="9480accc-f256-46ce-9c2e-fa81529e7451" providerId="ADAL" clId="{5CB9EADC-F017-4CA9-8341-63B4413A3B14}" dt="2025-02-20T23:02:45.356" v="8592" actId="1076"/>
          <ac:spMkLst>
            <pc:docMk/>
            <pc:sldMk cId="513421263" sldId="3108"/>
            <ac:spMk id="11" creationId="{A5386B91-AA77-DFAE-74F6-01BA89D56A25}"/>
          </ac:spMkLst>
        </pc:spChg>
        <pc:graphicFrameChg chg="mod modGraphic">
          <ac:chgData name="Amelia Vu" userId="9480accc-f256-46ce-9c2e-fa81529e7451" providerId="ADAL" clId="{5CB9EADC-F017-4CA9-8341-63B4413A3B14}" dt="2025-02-21T00:06:17.315" v="9688" actId="2165"/>
          <ac:graphicFrameMkLst>
            <pc:docMk/>
            <pc:sldMk cId="513421263" sldId="3108"/>
            <ac:graphicFrameMk id="7" creationId="{823EA62C-4174-DE70-2817-40A147CEF8F0}"/>
          </ac:graphicFrameMkLst>
        </pc:graphicFrameChg>
      </pc:sldChg>
      <pc:sldChg chg="modSp mod">
        <pc:chgData name="Amelia Vu" userId="9480accc-f256-46ce-9c2e-fa81529e7451" providerId="ADAL" clId="{5CB9EADC-F017-4CA9-8341-63B4413A3B14}" dt="2025-02-20T23:59:55.709" v="9542" actId="20577"/>
        <pc:sldMkLst>
          <pc:docMk/>
          <pc:sldMk cId="2148460810" sldId="3110"/>
        </pc:sldMkLst>
        <pc:spChg chg="mod">
          <ac:chgData name="Amelia Vu" userId="9480accc-f256-46ce-9c2e-fa81529e7451" providerId="ADAL" clId="{5CB9EADC-F017-4CA9-8341-63B4413A3B14}" dt="2025-02-20T23:59:55.709" v="9542" actId="20577"/>
          <ac:spMkLst>
            <pc:docMk/>
            <pc:sldMk cId="2148460810" sldId="3110"/>
            <ac:spMk id="11" creationId="{7B8DC95F-04D3-3DCF-1398-592A5EB7CB2C}"/>
          </ac:spMkLst>
        </pc:spChg>
      </pc:sldChg>
      <pc:sldChg chg="modSp mod">
        <pc:chgData name="Amelia Vu" userId="9480accc-f256-46ce-9c2e-fa81529e7451" providerId="ADAL" clId="{5CB9EADC-F017-4CA9-8341-63B4413A3B14}" dt="2025-02-21T00:34:56.734" v="10545" actId="20577"/>
        <pc:sldMkLst>
          <pc:docMk/>
          <pc:sldMk cId="490590677" sldId="3111"/>
        </pc:sldMkLst>
        <pc:spChg chg="mod">
          <ac:chgData name="Amelia Vu" userId="9480accc-f256-46ce-9c2e-fa81529e7451" providerId="ADAL" clId="{5CB9EADC-F017-4CA9-8341-63B4413A3B14}" dt="2025-02-21T00:32:12.377" v="10543" actId="20577"/>
          <ac:spMkLst>
            <pc:docMk/>
            <pc:sldMk cId="490590677" sldId="3111"/>
            <ac:spMk id="3" creationId="{7FCF8C8E-9ECE-31CD-0F7E-439A2D3F8A4D}"/>
          </ac:spMkLst>
        </pc:spChg>
        <pc:spChg chg="mod">
          <ac:chgData name="Amelia Vu" userId="9480accc-f256-46ce-9c2e-fa81529e7451" providerId="ADAL" clId="{5CB9EADC-F017-4CA9-8341-63B4413A3B14}" dt="2025-02-21T00:34:56.734" v="10545" actId="20577"/>
          <ac:spMkLst>
            <pc:docMk/>
            <pc:sldMk cId="490590677" sldId="3111"/>
            <ac:spMk id="5" creationId="{3E313A9B-5B66-B6B0-DC2B-2D323D6AEB17}"/>
          </ac:spMkLst>
        </pc:spChg>
        <pc:graphicFrameChg chg="mod modGraphic">
          <ac:chgData name="Amelia Vu" userId="9480accc-f256-46ce-9c2e-fa81529e7451" providerId="ADAL" clId="{5CB9EADC-F017-4CA9-8341-63B4413A3B14}" dt="2025-02-20T23:32:18.081" v="8847"/>
          <ac:graphicFrameMkLst>
            <pc:docMk/>
            <pc:sldMk cId="490590677" sldId="3111"/>
            <ac:graphicFrameMk id="10" creationId="{96866471-29E6-DF46-5296-16A381100ED7}"/>
          </ac:graphicFrameMkLst>
        </pc:graphicFrameChg>
      </pc:sldChg>
      <pc:sldChg chg="addSp modSp del mod">
        <pc:chgData name="Amelia Vu" userId="9480accc-f256-46ce-9c2e-fa81529e7451" providerId="ADAL" clId="{5CB9EADC-F017-4CA9-8341-63B4413A3B14}" dt="2025-02-20T22:51:30.941" v="8416" actId="47"/>
        <pc:sldMkLst>
          <pc:docMk/>
          <pc:sldMk cId="3298502308" sldId="3112"/>
        </pc:sldMkLst>
      </pc:sldChg>
      <pc:sldChg chg="addSp delSp modSp mod">
        <pc:chgData name="Amelia Vu" userId="9480accc-f256-46ce-9c2e-fa81529e7451" providerId="ADAL" clId="{5CB9EADC-F017-4CA9-8341-63B4413A3B14}" dt="2025-02-20T17:41:34.297" v="5032" actId="20577"/>
        <pc:sldMkLst>
          <pc:docMk/>
          <pc:sldMk cId="1542001301" sldId="3113"/>
        </pc:sldMkLst>
        <pc:spChg chg="mod">
          <ac:chgData name="Amelia Vu" userId="9480accc-f256-46ce-9c2e-fa81529e7451" providerId="ADAL" clId="{5CB9EADC-F017-4CA9-8341-63B4413A3B14}" dt="2025-02-20T17:38:49.541" v="4942" actId="1076"/>
          <ac:spMkLst>
            <pc:docMk/>
            <pc:sldMk cId="1542001301" sldId="3113"/>
            <ac:spMk id="8" creationId="{0012E0F6-BAD9-A68E-3195-BA9256FB61EA}"/>
          </ac:spMkLst>
        </pc:spChg>
        <pc:spChg chg="add mod">
          <ac:chgData name="Amelia Vu" userId="9480accc-f256-46ce-9c2e-fa81529e7451" providerId="ADAL" clId="{5CB9EADC-F017-4CA9-8341-63B4413A3B14}" dt="2025-02-20T17:38:53.020" v="4943" actId="1076"/>
          <ac:spMkLst>
            <pc:docMk/>
            <pc:sldMk cId="1542001301" sldId="3113"/>
            <ac:spMk id="12" creationId="{7DD9956B-9348-FDB4-69DB-F8D3A9A17241}"/>
          </ac:spMkLst>
        </pc:spChg>
        <pc:spChg chg="mod">
          <ac:chgData name="Amelia Vu" userId="9480accc-f256-46ce-9c2e-fa81529e7451" providerId="ADAL" clId="{5CB9EADC-F017-4CA9-8341-63B4413A3B14}" dt="2025-02-20T17:38:49.541" v="4942" actId="1076"/>
          <ac:spMkLst>
            <pc:docMk/>
            <pc:sldMk cId="1542001301" sldId="3113"/>
            <ac:spMk id="13" creationId="{7F8A3C0F-6A2C-16A8-9AB6-768246A55BF8}"/>
          </ac:spMkLst>
        </pc:spChg>
        <pc:spChg chg="mod">
          <ac:chgData name="Amelia Vu" userId="9480accc-f256-46ce-9c2e-fa81529e7451" providerId="ADAL" clId="{5CB9EADC-F017-4CA9-8341-63B4413A3B14}" dt="2025-02-20T17:38:49.541" v="4942" actId="1076"/>
          <ac:spMkLst>
            <pc:docMk/>
            <pc:sldMk cId="1542001301" sldId="3113"/>
            <ac:spMk id="14" creationId="{A3AC7C39-A0F6-BD67-311E-78D2FA845D4D}"/>
          </ac:spMkLst>
        </pc:spChg>
        <pc:spChg chg="mod">
          <ac:chgData name="Amelia Vu" userId="9480accc-f256-46ce-9c2e-fa81529e7451" providerId="ADAL" clId="{5CB9EADC-F017-4CA9-8341-63B4413A3B14}" dt="2025-02-20T17:38:49.541" v="4942" actId="1076"/>
          <ac:spMkLst>
            <pc:docMk/>
            <pc:sldMk cId="1542001301" sldId="3113"/>
            <ac:spMk id="15" creationId="{BA2944C3-ADDF-79B2-8335-3902352785C8}"/>
          </ac:spMkLst>
        </pc:spChg>
        <pc:spChg chg="add mod">
          <ac:chgData name="Amelia Vu" userId="9480accc-f256-46ce-9c2e-fa81529e7451" providerId="ADAL" clId="{5CB9EADC-F017-4CA9-8341-63B4413A3B14}" dt="2025-02-20T17:40:06.650" v="5012" actId="1076"/>
          <ac:spMkLst>
            <pc:docMk/>
            <pc:sldMk cId="1542001301" sldId="3113"/>
            <ac:spMk id="16" creationId="{9E2BFAA5-409B-EEB1-B212-5F8CA3B17EEB}"/>
          </ac:spMkLst>
        </pc:spChg>
        <pc:spChg chg="mod">
          <ac:chgData name="Amelia Vu" userId="9480accc-f256-46ce-9c2e-fa81529e7451" providerId="ADAL" clId="{5CB9EADC-F017-4CA9-8341-63B4413A3B14}" dt="2025-02-20T17:41:34.297" v="5032" actId="20577"/>
          <ac:spMkLst>
            <pc:docMk/>
            <pc:sldMk cId="1542001301" sldId="3113"/>
            <ac:spMk id="22" creationId="{EBF25EAA-68B6-0323-0152-9722E7245F6C}"/>
          </ac:spMkLst>
        </pc:spChg>
        <pc:spChg chg="mod">
          <ac:chgData name="Amelia Vu" userId="9480accc-f256-46ce-9c2e-fa81529e7451" providerId="ADAL" clId="{5CB9EADC-F017-4CA9-8341-63B4413A3B14}" dt="2025-02-20T17:38:25.624" v="4937" actId="1076"/>
          <ac:spMkLst>
            <pc:docMk/>
            <pc:sldMk cId="1542001301" sldId="3113"/>
            <ac:spMk id="24" creationId="{28CB5004-E792-E25D-D3CF-66D206A5CF89}"/>
          </ac:spMkLst>
        </pc:spChg>
        <pc:grpChg chg="mod">
          <ac:chgData name="Amelia Vu" userId="9480accc-f256-46ce-9c2e-fa81529e7451" providerId="ADAL" clId="{5CB9EADC-F017-4CA9-8341-63B4413A3B14}" dt="2025-02-20T17:38:25.624" v="4937" actId="1076"/>
          <ac:grpSpMkLst>
            <pc:docMk/>
            <pc:sldMk cId="1542001301" sldId="3113"/>
            <ac:grpSpMk id="20" creationId="{0A28CE6F-FC0D-9449-825E-120CC6C9C6B3}"/>
          </ac:grpSpMkLst>
        </pc:grpChg>
      </pc:sldChg>
      <pc:sldChg chg="modSp mod">
        <pc:chgData name="Amelia Vu" userId="9480accc-f256-46ce-9c2e-fa81529e7451" providerId="ADAL" clId="{5CB9EADC-F017-4CA9-8341-63B4413A3B14}" dt="2025-02-21T00:40:50.993" v="10546" actId="20577"/>
        <pc:sldMkLst>
          <pc:docMk/>
          <pc:sldMk cId="191530233" sldId="3114"/>
        </pc:sldMkLst>
        <pc:spChg chg="mod">
          <ac:chgData name="Amelia Vu" userId="9480accc-f256-46ce-9c2e-fa81529e7451" providerId="ADAL" clId="{5CB9EADC-F017-4CA9-8341-63B4413A3B14}" dt="2025-02-21T00:06:31.650" v="9697" actId="20577"/>
          <ac:spMkLst>
            <pc:docMk/>
            <pc:sldMk cId="191530233" sldId="3114"/>
            <ac:spMk id="2" creationId="{ED9FD7EC-1716-2EE3-75C3-93C9DD906CBB}"/>
          </ac:spMkLst>
        </pc:spChg>
        <pc:spChg chg="mod">
          <ac:chgData name="Amelia Vu" userId="9480accc-f256-46ce-9c2e-fa81529e7451" providerId="ADAL" clId="{5CB9EADC-F017-4CA9-8341-63B4413A3B14}" dt="2025-02-21T00:40:50.993" v="10546" actId="20577"/>
          <ac:spMkLst>
            <pc:docMk/>
            <pc:sldMk cId="191530233" sldId="3114"/>
            <ac:spMk id="3" creationId="{0E803AE8-2368-436A-417C-3A1DB7288F40}"/>
          </ac:spMkLst>
        </pc:spChg>
      </pc:sldChg>
      <pc:sldChg chg="modSp mod">
        <pc:chgData name="Amelia Vu" userId="9480accc-f256-46ce-9c2e-fa81529e7451" providerId="ADAL" clId="{5CB9EADC-F017-4CA9-8341-63B4413A3B14}" dt="2025-02-20T21:43:33.914" v="8019" actId="20577"/>
        <pc:sldMkLst>
          <pc:docMk/>
          <pc:sldMk cId="1816395146" sldId="3116"/>
        </pc:sldMkLst>
        <pc:spChg chg="mod">
          <ac:chgData name="Amelia Vu" userId="9480accc-f256-46ce-9c2e-fa81529e7451" providerId="ADAL" clId="{5CB9EADC-F017-4CA9-8341-63B4413A3B14}" dt="2025-02-20T21:43:33.914" v="8019" actId="20577"/>
          <ac:spMkLst>
            <pc:docMk/>
            <pc:sldMk cId="1816395146" sldId="3116"/>
            <ac:spMk id="17" creationId="{0BFDC90E-25CB-43F3-29B0-0282F6D53C94}"/>
          </ac:spMkLst>
        </pc:spChg>
      </pc:sldChg>
      <pc:sldChg chg="addSp delSp modSp mod">
        <pc:chgData name="Amelia Vu" userId="9480accc-f256-46ce-9c2e-fa81529e7451" providerId="ADAL" clId="{5CB9EADC-F017-4CA9-8341-63B4413A3B14}" dt="2025-02-20T23:56:34.927" v="9498" actId="20577"/>
        <pc:sldMkLst>
          <pc:docMk/>
          <pc:sldMk cId="2028247637" sldId="3117"/>
        </pc:sldMkLst>
        <pc:spChg chg="mod">
          <ac:chgData name="Amelia Vu" userId="9480accc-f256-46ce-9c2e-fa81529e7451" providerId="ADAL" clId="{5CB9EADC-F017-4CA9-8341-63B4413A3B14}" dt="2025-02-20T19:08:23.957" v="7397" actId="14100"/>
          <ac:spMkLst>
            <pc:docMk/>
            <pc:sldMk cId="2028247637" sldId="3117"/>
            <ac:spMk id="19" creationId="{FFCB6860-BB78-74B1-BDAE-000622EF057B}"/>
          </ac:spMkLst>
        </pc:spChg>
        <pc:grpChg chg="add mod">
          <ac:chgData name="Amelia Vu" userId="9480accc-f256-46ce-9c2e-fa81529e7451" providerId="ADAL" clId="{5CB9EADC-F017-4CA9-8341-63B4413A3B14}" dt="2025-02-20T19:08:20.322" v="7396" actId="14100"/>
          <ac:grpSpMkLst>
            <pc:docMk/>
            <pc:sldMk cId="2028247637" sldId="3117"/>
            <ac:grpSpMk id="17" creationId="{40058288-0525-D538-8DA6-6F04109E09F6}"/>
          </ac:grpSpMkLst>
        </pc:grpChg>
        <pc:cxnChg chg="mod">
          <ac:chgData name="Amelia Vu" userId="9480accc-f256-46ce-9c2e-fa81529e7451" providerId="ADAL" clId="{5CB9EADC-F017-4CA9-8341-63B4413A3B14}" dt="2025-02-20T19:07:38.290" v="7388"/>
          <ac:cxnSpMkLst>
            <pc:docMk/>
            <pc:sldMk cId="2028247637" sldId="3117"/>
            <ac:cxnSpMk id="18" creationId="{62191C2B-FA06-0F06-81B9-6E8E43A1F278}"/>
          </ac:cxnSpMkLst>
        </pc:cxnChg>
        <pc:cxnChg chg="mod">
          <ac:chgData name="Amelia Vu" userId="9480accc-f256-46ce-9c2e-fa81529e7451" providerId="ADAL" clId="{5CB9EADC-F017-4CA9-8341-63B4413A3B14}" dt="2025-02-20T17:10:29.344" v="3892" actId="1076"/>
          <ac:cxnSpMkLst>
            <pc:docMk/>
            <pc:sldMk cId="2028247637" sldId="3117"/>
            <ac:cxnSpMk id="118" creationId="{E0840D1D-0FC2-C9BD-B985-31A24DD46D8B}"/>
          </ac:cxnSpMkLst>
        </pc:cxnChg>
      </pc:sldChg>
      <pc:sldChg chg="addSp delSp modSp mod">
        <pc:chgData name="Amelia Vu" userId="9480accc-f256-46ce-9c2e-fa81529e7451" providerId="ADAL" clId="{5CB9EADC-F017-4CA9-8341-63B4413A3B14}" dt="2025-02-20T19:37:12.077" v="7848"/>
        <pc:sldMkLst>
          <pc:docMk/>
          <pc:sldMk cId="3144304630" sldId="3118"/>
        </pc:sldMkLst>
      </pc:sldChg>
      <pc:sldChg chg="addSp delSp modSp mod modNotesTx">
        <pc:chgData name="Amelia Vu" userId="9480accc-f256-46ce-9c2e-fa81529e7451" providerId="ADAL" clId="{5CB9EADC-F017-4CA9-8341-63B4413A3B14}" dt="2025-02-21T00:30:38.153" v="10538" actId="5793"/>
        <pc:sldMkLst>
          <pc:docMk/>
          <pc:sldMk cId="865130933" sldId="3119"/>
        </pc:sldMkLst>
        <pc:spChg chg="mod">
          <ac:chgData name="Amelia Vu" userId="9480accc-f256-46ce-9c2e-fa81529e7451" providerId="ADAL" clId="{5CB9EADC-F017-4CA9-8341-63B4413A3B14}" dt="2025-02-20T17:40:45.073" v="5024" actId="20577"/>
          <ac:spMkLst>
            <pc:docMk/>
            <pc:sldMk cId="865130933" sldId="3119"/>
            <ac:spMk id="2" creationId="{E16D0382-A538-2EF6-FF72-E38DC82F05F3}"/>
          </ac:spMkLst>
        </pc:spChg>
        <pc:spChg chg="add mod">
          <ac:chgData name="Amelia Vu" userId="9480accc-f256-46ce-9c2e-fa81529e7451" providerId="ADAL" clId="{5CB9EADC-F017-4CA9-8341-63B4413A3B14}" dt="2025-02-21T00:03:47.788" v="9652" actId="20577"/>
          <ac:spMkLst>
            <pc:docMk/>
            <pc:sldMk cId="865130933" sldId="3119"/>
            <ac:spMk id="22" creationId="{5FCBC2BA-4108-8BB7-FE70-F759E332D1ED}"/>
          </ac:spMkLst>
        </pc:spChg>
        <pc:spChg chg="add mod">
          <ac:chgData name="Amelia Vu" userId="9480accc-f256-46ce-9c2e-fa81529e7451" providerId="ADAL" clId="{5CB9EADC-F017-4CA9-8341-63B4413A3B14}" dt="2025-02-20T19:42:04.867" v="7877" actId="1076"/>
          <ac:spMkLst>
            <pc:docMk/>
            <pc:sldMk cId="865130933" sldId="3119"/>
            <ac:spMk id="43" creationId="{CE1A6D31-3E5D-659D-FD82-465E7670A284}"/>
          </ac:spMkLst>
        </pc:spChg>
        <pc:spChg chg="mod">
          <ac:chgData name="Amelia Vu" userId="9480accc-f256-46ce-9c2e-fa81529e7451" providerId="ADAL" clId="{5CB9EADC-F017-4CA9-8341-63B4413A3B14}" dt="2025-02-20T19:41:17.498" v="7870" actId="14100"/>
          <ac:spMkLst>
            <pc:docMk/>
            <pc:sldMk cId="865130933" sldId="3119"/>
            <ac:spMk id="49" creationId="{01D5A7EC-CA66-B699-F893-43021A3A6944}"/>
          </ac:spMkLst>
        </pc:spChg>
        <pc:spChg chg="add mod">
          <ac:chgData name="Amelia Vu" userId="9480accc-f256-46ce-9c2e-fa81529e7451" providerId="ADAL" clId="{5CB9EADC-F017-4CA9-8341-63B4413A3B14}" dt="2025-02-20T19:42:58.654" v="7880" actId="1076"/>
          <ac:spMkLst>
            <pc:docMk/>
            <pc:sldMk cId="865130933" sldId="3119"/>
            <ac:spMk id="50" creationId="{7C5DAFF6-B20C-A972-7E61-FE8855B020E5}"/>
          </ac:spMkLst>
        </pc:spChg>
        <pc:spChg chg="mod">
          <ac:chgData name="Amelia Vu" userId="9480accc-f256-46ce-9c2e-fa81529e7451" providerId="ADAL" clId="{5CB9EADC-F017-4CA9-8341-63B4413A3B14}" dt="2025-02-20T19:41:53.466" v="7876" actId="20577"/>
          <ac:spMkLst>
            <pc:docMk/>
            <pc:sldMk cId="865130933" sldId="3119"/>
            <ac:spMk id="53" creationId="{7A32919E-F126-8E0B-C344-10824FAFA7EC}"/>
          </ac:spMkLst>
        </pc:spChg>
        <pc:spChg chg="add mod">
          <ac:chgData name="Amelia Vu" userId="9480accc-f256-46ce-9c2e-fa81529e7451" providerId="ADAL" clId="{5CB9EADC-F017-4CA9-8341-63B4413A3B14}" dt="2025-02-20T19:43:35.053" v="7891" actId="1038"/>
          <ac:spMkLst>
            <pc:docMk/>
            <pc:sldMk cId="865130933" sldId="3119"/>
            <ac:spMk id="57" creationId="{B22CF57C-29EF-A770-A733-A8D19BAF69E5}"/>
          </ac:spMkLst>
        </pc:spChg>
        <pc:grpChg chg="add mod">
          <ac:chgData name="Amelia Vu" userId="9480accc-f256-46ce-9c2e-fa81529e7451" providerId="ADAL" clId="{5CB9EADC-F017-4CA9-8341-63B4413A3B14}" dt="2025-02-20T19:41:13.345" v="7868" actId="14100"/>
          <ac:grpSpMkLst>
            <pc:docMk/>
            <pc:sldMk cId="865130933" sldId="3119"/>
            <ac:grpSpMk id="47" creationId="{299669F7-6CB1-FB46-167A-D715901BB37D}"/>
          </ac:grpSpMkLst>
        </pc:grpChg>
        <pc:grpChg chg="add mod">
          <ac:chgData name="Amelia Vu" userId="9480accc-f256-46ce-9c2e-fa81529e7451" providerId="ADAL" clId="{5CB9EADC-F017-4CA9-8341-63B4413A3B14}" dt="2025-02-20T19:41:51.335" v="7874" actId="571"/>
          <ac:grpSpMkLst>
            <pc:docMk/>
            <pc:sldMk cId="865130933" sldId="3119"/>
            <ac:grpSpMk id="51" creationId="{8B0681DA-2E20-29A9-5EF2-0ADCD5320B61}"/>
          </ac:grpSpMkLst>
        </pc:grpChg>
        <pc:picChg chg="add mod">
          <ac:chgData name="Amelia Vu" userId="9480accc-f256-46ce-9c2e-fa81529e7451" providerId="ADAL" clId="{5CB9EADC-F017-4CA9-8341-63B4413A3B14}" dt="2025-02-20T19:45:19.546" v="7894" actId="14826"/>
          <ac:picMkLst>
            <pc:docMk/>
            <pc:sldMk cId="865130933" sldId="3119"/>
            <ac:picMk id="55" creationId="{39158DE2-48DE-F488-32E9-3F43DE030FE0}"/>
          </ac:picMkLst>
        </pc:picChg>
        <pc:picChg chg="add mod">
          <ac:chgData name="Amelia Vu" userId="9480accc-f256-46ce-9c2e-fa81529e7451" providerId="ADAL" clId="{5CB9EADC-F017-4CA9-8341-63B4413A3B14}" dt="2025-02-20T19:43:48.951" v="7892" actId="14826"/>
          <ac:picMkLst>
            <pc:docMk/>
            <pc:sldMk cId="865130933" sldId="3119"/>
            <ac:picMk id="58" creationId="{C5E89EEA-01AC-8B39-AB94-609B15D32C2E}"/>
          </ac:picMkLst>
        </pc:picChg>
        <pc:cxnChg chg="mod">
          <ac:chgData name="Amelia Vu" userId="9480accc-f256-46ce-9c2e-fa81529e7451" providerId="ADAL" clId="{5CB9EADC-F017-4CA9-8341-63B4413A3B14}" dt="2025-02-20T19:40:38.584" v="7853"/>
          <ac:cxnSpMkLst>
            <pc:docMk/>
            <pc:sldMk cId="865130933" sldId="3119"/>
            <ac:cxnSpMk id="48" creationId="{987DBFD5-832D-BDFA-B8B9-72E3E19EF92A}"/>
          </ac:cxnSpMkLst>
        </pc:cxnChg>
        <pc:cxnChg chg="mod">
          <ac:chgData name="Amelia Vu" userId="9480accc-f256-46ce-9c2e-fa81529e7451" providerId="ADAL" clId="{5CB9EADC-F017-4CA9-8341-63B4413A3B14}" dt="2025-02-20T19:41:51.335" v="7874" actId="571"/>
          <ac:cxnSpMkLst>
            <pc:docMk/>
            <pc:sldMk cId="865130933" sldId="3119"/>
            <ac:cxnSpMk id="52" creationId="{12BD3709-38E0-08E3-E0AD-FC65E5268E85}"/>
          </ac:cxnSpMkLst>
        </pc:cxnChg>
        <pc:cxnChg chg="mod">
          <ac:chgData name="Amelia Vu" userId="9480accc-f256-46ce-9c2e-fa81529e7451" providerId="ADAL" clId="{5CB9EADC-F017-4CA9-8341-63B4413A3B14}" dt="2025-02-20T18:21:29.333" v="5973" actId="1076"/>
          <ac:cxnSpMkLst>
            <pc:docMk/>
            <pc:sldMk cId="865130933" sldId="3119"/>
            <ac:cxnSpMk id="118" creationId="{5586926E-B636-4038-E34D-CE988948CD55}"/>
          </ac:cxnSpMkLst>
        </pc:cxnChg>
      </pc:sldChg>
      <pc:sldChg chg="addSp delSp modSp add mod ord">
        <pc:chgData name="Amelia Vu" userId="9480accc-f256-46ce-9c2e-fa81529e7451" providerId="ADAL" clId="{5CB9EADC-F017-4CA9-8341-63B4413A3B14}" dt="2025-02-21T00:04:08.573" v="9654" actId="20577"/>
        <pc:sldMkLst>
          <pc:docMk/>
          <pc:sldMk cId="459437621" sldId="3120"/>
        </pc:sldMkLst>
        <pc:spChg chg="mod">
          <ac:chgData name="Amelia Vu" userId="9480accc-f256-46ce-9c2e-fa81529e7451" providerId="ADAL" clId="{5CB9EADC-F017-4CA9-8341-63B4413A3B14}" dt="2025-02-20T17:43:23.257" v="5047" actId="20577"/>
          <ac:spMkLst>
            <pc:docMk/>
            <pc:sldMk cId="459437621" sldId="3120"/>
            <ac:spMk id="2" creationId="{1F57489D-65B8-1336-3D9B-0EEE06320344}"/>
          </ac:spMkLst>
        </pc:spChg>
        <pc:spChg chg="add mod">
          <ac:chgData name="Amelia Vu" userId="9480accc-f256-46ce-9c2e-fa81529e7451" providerId="ADAL" clId="{5CB9EADC-F017-4CA9-8341-63B4413A3B14}" dt="2025-02-20T22:18:51.115" v="8067" actId="1076"/>
          <ac:spMkLst>
            <pc:docMk/>
            <pc:sldMk cId="459437621" sldId="3120"/>
            <ac:spMk id="3" creationId="{C065B812-F6D7-5146-5528-29FE907944DC}"/>
          </ac:spMkLst>
        </pc:spChg>
        <pc:spChg chg="add mod">
          <ac:chgData name="Amelia Vu" userId="9480accc-f256-46ce-9c2e-fa81529e7451" providerId="ADAL" clId="{5CB9EADC-F017-4CA9-8341-63B4413A3B14}" dt="2025-02-20T22:18:51.115" v="8067" actId="1076"/>
          <ac:spMkLst>
            <pc:docMk/>
            <pc:sldMk cId="459437621" sldId="3120"/>
            <ac:spMk id="4" creationId="{D4F84D30-803E-659F-E142-DEB57CFC1D84}"/>
          </ac:spMkLst>
        </pc:spChg>
        <pc:spChg chg="add mod">
          <ac:chgData name="Amelia Vu" userId="9480accc-f256-46ce-9c2e-fa81529e7451" providerId="ADAL" clId="{5CB9EADC-F017-4CA9-8341-63B4413A3B14}" dt="2025-02-20T22:18:51.115" v="8067" actId="1076"/>
          <ac:spMkLst>
            <pc:docMk/>
            <pc:sldMk cId="459437621" sldId="3120"/>
            <ac:spMk id="5" creationId="{F7D29623-E360-1111-9398-8976F32C7B10}"/>
          </ac:spMkLst>
        </pc:spChg>
        <pc:spChg chg="mod">
          <ac:chgData name="Amelia Vu" userId="9480accc-f256-46ce-9c2e-fa81529e7451" providerId="ADAL" clId="{5CB9EADC-F017-4CA9-8341-63B4413A3B14}" dt="2025-02-20T18:35:33.723" v="6267" actId="14826"/>
          <ac:spMkLst>
            <pc:docMk/>
            <pc:sldMk cId="459437621" sldId="3120"/>
            <ac:spMk id="7" creationId="{3E1EC15D-C7C5-EEF5-52FC-81BC1C0DA834}"/>
          </ac:spMkLst>
        </pc:spChg>
        <pc:spChg chg="mod">
          <ac:chgData name="Amelia Vu" userId="9480accc-f256-46ce-9c2e-fa81529e7451" providerId="ADAL" clId="{5CB9EADC-F017-4CA9-8341-63B4413A3B14}" dt="2025-02-20T18:34:07.140" v="6157" actId="1076"/>
          <ac:spMkLst>
            <pc:docMk/>
            <pc:sldMk cId="459437621" sldId="3120"/>
            <ac:spMk id="10" creationId="{85BFB169-00B6-0583-76FB-55E8AF0C71B0}"/>
          </ac:spMkLst>
        </pc:spChg>
        <pc:spChg chg="mod">
          <ac:chgData name="Amelia Vu" userId="9480accc-f256-46ce-9c2e-fa81529e7451" providerId="ADAL" clId="{5CB9EADC-F017-4CA9-8341-63B4413A3B14}" dt="2025-02-20T22:20:27.001" v="8082" actId="255"/>
          <ac:spMkLst>
            <pc:docMk/>
            <pc:sldMk cId="459437621" sldId="3120"/>
            <ac:spMk id="13" creationId="{45F7791C-2114-ABC0-0913-29EDF45F5FBB}"/>
          </ac:spMkLst>
        </pc:spChg>
        <pc:spChg chg="mod">
          <ac:chgData name="Amelia Vu" userId="9480accc-f256-46ce-9c2e-fa81529e7451" providerId="ADAL" clId="{5CB9EADC-F017-4CA9-8341-63B4413A3B14}" dt="2025-02-20T18:37:05.805" v="6285" actId="14826"/>
          <ac:spMkLst>
            <pc:docMk/>
            <pc:sldMk cId="459437621" sldId="3120"/>
            <ac:spMk id="15" creationId="{5D49F56A-4716-E366-12C6-7BF2C8A62743}"/>
          </ac:spMkLst>
        </pc:spChg>
        <pc:spChg chg="mod">
          <ac:chgData name="Amelia Vu" userId="9480accc-f256-46ce-9c2e-fa81529e7451" providerId="ADAL" clId="{5CB9EADC-F017-4CA9-8341-63B4413A3B14}" dt="2025-02-20T18:57:01.641" v="7264" actId="1076"/>
          <ac:spMkLst>
            <pc:docMk/>
            <pc:sldMk cId="459437621" sldId="3120"/>
            <ac:spMk id="17" creationId="{B87BEBF8-88E3-078D-1E3E-40334A708C4E}"/>
          </ac:spMkLst>
        </pc:spChg>
        <pc:spChg chg="add mod">
          <ac:chgData name="Amelia Vu" userId="9480accc-f256-46ce-9c2e-fa81529e7451" providerId="ADAL" clId="{5CB9EADC-F017-4CA9-8341-63B4413A3B14}" dt="2025-02-20T22:20:27.001" v="8082" actId="255"/>
          <ac:spMkLst>
            <pc:docMk/>
            <pc:sldMk cId="459437621" sldId="3120"/>
            <ac:spMk id="18" creationId="{88983367-8DBC-5A3B-AECB-5DB4238EEE53}"/>
          </ac:spMkLst>
        </pc:spChg>
        <pc:spChg chg="add mod">
          <ac:chgData name="Amelia Vu" userId="9480accc-f256-46ce-9c2e-fa81529e7451" providerId="ADAL" clId="{5CB9EADC-F017-4CA9-8341-63B4413A3B14}" dt="2025-02-20T22:23:55.563" v="8281" actId="1076"/>
          <ac:spMkLst>
            <pc:docMk/>
            <pc:sldMk cId="459437621" sldId="3120"/>
            <ac:spMk id="19" creationId="{1E102D40-8B39-6B48-03A1-79DAEF53C4A2}"/>
          </ac:spMkLst>
        </pc:spChg>
        <pc:spChg chg="mod">
          <ac:chgData name="Amelia Vu" userId="9480accc-f256-46ce-9c2e-fa81529e7451" providerId="ADAL" clId="{5CB9EADC-F017-4CA9-8341-63B4413A3B14}" dt="2025-02-20T22:23:53.345" v="8280" actId="1076"/>
          <ac:spMkLst>
            <pc:docMk/>
            <pc:sldMk cId="459437621" sldId="3120"/>
            <ac:spMk id="21" creationId="{D1729F25-D89D-0D60-8B2A-4375392C3811}"/>
          </ac:spMkLst>
        </pc:spChg>
        <pc:spChg chg="add mod">
          <ac:chgData name="Amelia Vu" userId="9480accc-f256-46ce-9c2e-fa81529e7451" providerId="ADAL" clId="{5CB9EADC-F017-4CA9-8341-63B4413A3B14}" dt="2025-02-20T22:33:21.333" v="8336" actId="1038"/>
          <ac:spMkLst>
            <pc:docMk/>
            <pc:sldMk cId="459437621" sldId="3120"/>
            <ac:spMk id="24" creationId="{5BF27F4D-0A46-C3E6-7016-BBC9CC7E24BA}"/>
          </ac:spMkLst>
        </pc:spChg>
        <pc:spChg chg="mod">
          <ac:chgData name="Amelia Vu" userId="9480accc-f256-46ce-9c2e-fa81529e7451" providerId="ADAL" clId="{5CB9EADC-F017-4CA9-8341-63B4413A3B14}" dt="2025-02-20T22:20:27.001" v="8082" actId="255"/>
          <ac:spMkLst>
            <pc:docMk/>
            <pc:sldMk cId="459437621" sldId="3120"/>
            <ac:spMk id="26" creationId="{A23224F5-DE08-1EF9-95F5-3FE2D1E5936D}"/>
          </ac:spMkLst>
        </pc:spChg>
        <pc:spChg chg="mod">
          <ac:chgData name="Amelia Vu" userId="9480accc-f256-46ce-9c2e-fa81529e7451" providerId="ADAL" clId="{5CB9EADC-F017-4CA9-8341-63B4413A3B14}" dt="2025-02-20T22:24:01.098" v="8282" actId="1076"/>
          <ac:spMkLst>
            <pc:docMk/>
            <pc:sldMk cId="459437621" sldId="3120"/>
            <ac:spMk id="27" creationId="{9DF16967-D825-DB49-E8A1-D1AB5A646DD3}"/>
          </ac:spMkLst>
        </pc:spChg>
        <pc:spChg chg="add mod">
          <ac:chgData name="Amelia Vu" userId="9480accc-f256-46ce-9c2e-fa81529e7451" providerId="ADAL" clId="{5CB9EADC-F017-4CA9-8341-63B4413A3B14}" dt="2025-02-20T22:29:35.291" v="8313" actId="1076"/>
          <ac:spMkLst>
            <pc:docMk/>
            <pc:sldMk cId="459437621" sldId="3120"/>
            <ac:spMk id="28" creationId="{FB8EDA69-1A46-6E2F-B342-9751BDABEC05}"/>
          </ac:spMkLst>
        </pc:spChg>
        <pc:spChg chg="add mod">
          <ac:chgData name="Amelia Vu" userId="9480accc-f256-46ce-9c2e-fa81529e7451" providerId="ADAL" clId="{5CB9EADC-F017-4CA9-8341-63B4413A3B14}" dt="2025-02-20T22:29:42.620" v="8314" actId="1076"/>
          <ac:spMkLst>
            <pc:docMk/>
            <pc:sldMk cId="459437621" sldId="3120"/>
            <ac:spMk id="29" creationId="{89FAD5E6-16C7-A18B-7D86-38A5C2E044AF}"/>
          </ac:spMkLst>
        </pc:spChg>
        <pc:spChg chg="add mod">
          <ac:chgData name="Amelia Vu" userId="9480accc-f256-46ce-9c2e-fa81529e7451" providerId="ADAL" clId="{5CB9EADC-F017-4CA9-8341-63B4413A3B14}" dt="2025-02-21T00:04:08.573" v="9654" actId="20577"/>
          <ac:spMkLst>
            <pc:docMk/>
            <pc:sldMk cId="459437621" sldId="3120"/>
            <ac:spMk id="32" creationId="{BA7595AC-96B2-B1EC-35FB-1D6C4F58783D}"/>
          </ac:spMkLst>
        </pc:spChg>
        <pc:grpChg chg="add mod">
          <ac:chgData name="Amelia Vu" userId="9480accc-f256-46ce-9c2e-fa81529e7451" providerId="ADAL" clId="{5CB9EADC-F017-4CA9-8341-63B4413A3B14}" dt="2025-02-20T22:18:51.115" v="8067" actId="1076"/>
          <ac:grpSpMkLst>
            <pc:docMk/>
            <pc:sldMk cId="459437621" sldId="3120"/>
            <ac:grpSpMk id="6" creationId="{5CA71091-51ED-FD11-6C5E-0A6798614159}"/>
          </ac:grpSpMkLst>
        </pc:grpChg>
        <pc:grpChg chg="mod">
          <ac:chgData name="Amelia Vu" userId="9480accc-f256-46ce-9c2e-fa81529e7451" providerId="ADAL" clId="{5CB9EADC-F017-4CA9-8341-63B4413A3B14}" dt="2025-02-20T22:18:51.115" v="8067" actId="1076"/>
          <ac:grpSpMkLst>
            <pc:docMk/>
            <pc:sldMk cId="459437621" sldId="3120"/>
            <ac:grpSpMk id="9" creationId="{8B89B8BD-5E03-5BB4-0012-37DA968DB00F}"/>
          </ac:grpSpMkLst>
        </pc:grpChg>
        <pc:grpChg chg="add mod">
          <ac:chgData name="Amelia Vu" userId="9480accc-f256-46ce-9c2e-fa81529e7451" providerId="ADAL" clId="{5CB9EADC-F017-4CA9-8341-63B4413A3B14}" dt="2025-02-20T22:31:15.614" v="8329" actId="12788"/>
          <ac:grpSpMkLst>
            <pc:docMk/>
            <pc:sldMk cId="459437621" sldId="3120"/>
            <ac:grpSpMk id="12" creationId="{8505A230-674A-8E4D-46F4-AAD39FD731CD}"/>
          </ac:grpSpMkLst>
        </pc:grpChg>
        <pc:grpChg chg="add mod">
          <ac:chgData name="Amelia Vu" userId="9480accc-f256-46ce-9c2e-fa81529e7451" providerId="ADAL" clId="{5CB9EADC-F017-4CA9-8341-63B4413A3B14}" dt="2025-02-20T22:18:51.115" v="8067" actId="1076"/>
          <ac:grpSpMkLst>
            <pc:docMk/>
            <pc:sldMk cId="459437621" sldId="3120"/>
            <ac:grpSpMk id="14" creationId="{0C7BA4BB-AF85-9AFF-FF81-228F07C9752A}"/>
          </ac:grpSpMkLst>
        </pc:grpChg>
        <pc:grpChg chg="add mod">
          <ac:chgData name="Amelia Vu" userId="9480accc-f256-46ce-9c2e-fa81529e7451" providerId="ADAL" clId="{5CB9EADC-F017-4CA9-8341-63B4413A3B14}" dt="2025-02-20T22:29:35.291" v="8313" actId="1076"/>
          <ac:grpSpMkLst>
            <pc:docMk/>
            <pc:sldMk cId="459437621" sldId="3120"/>
            <ac:grpSpMk id="20" creationId="{00FDA941-C4CF-943D-D3CA-73311A19F339}"/>
          </ac:grpSpMkLst>
        </pc:grpChg>
        <pc:grpChg chg="add mod">
          <ac:chgData name="Amelia Vu" userId="9480accc-f256-46ce-9c2e-fa81529e7451" providerId="ADAL" clId="{5CB9EADC-F017-4CA9-8341-63B4413A3B14}" dt="2025-02-20T22:29:35.291" v="8313" actId="1076"/>
          <ac:grpSpMkLst>
            <pc:docMk/>
            <pc:sldMk cId="459437621" sldId="3120"/>
            <ac:grpSpMk id="25" creationId="{E01C32A3-21AB-BD42-C337-868A1CFE4DC3}"/>
          </ac:grpSpMkLst>
        </pc:grpChg>
        <pc:picChg chg="mod">
          <ac:chgData name="Amelia Vu" userId="9480accc-f256-46ce-9c2e-fa81529e7451" providerId="ADAL" clId="{5CB9EADC-F017-4CA9-8341-63B4413A3B14}" dt="2025-02-20T18:35:33.723" v="6267" actId="14826"/>
          <ac:picMkLst>
            <pc:docMk/>
            <pc:sldMk cId="459437621" sldId="3120"/>
            <ac:picMk id="8" creationId="{43184AFB-CC97-2CA1-DE04-2F07C2663EA8}"/>
          </ac:picMkLst>
        </pc:picChg>
        <pc:picChg chg="mod">
          <ac:chgData name="Amelia Vu" userId="9480accc-f256-46ce-9c2e-fa81529e7451" providerId="ADAL" clId="{5CB9EADC-F017-4CA9-8341-63B4413A3B14}" dt="2025-02-20T18:34:07.140" v="6157" actId="1076"/>
          <ac:picMkLst>
            <pc:docMk/>
            <pc:sldMk cId="459437621" sldId="3120"/>
            <ac:picMk id="11" creationId="{F0F9A1A7-D785-434B-DC6D-04A2E400FE13}"/>
          </ac:picMkLst>
        </pc:picChg>
        <pc:picChg chg="mod">
          <ac:chgData name="Amelia Vu" userId="9480accc-f256-46ce-9c2e-fa81529e7451" providerId="ADAL" clId="{5CB9EADC-F017-4CA9-8341-63B4413A3B14}" dt="2025-02-20T18:37:05.805" v="6285" actId="14826"/>
          <ac:picMkLst>
            <pc:docMk/>
            <pc:sldMk cId="459437621" sldId="3120"/>
            <ac:picMk id="16" creationId="{9EEB7265-8AF2-1C37-7014-FD15A0E7D357}"/>
          </ac:picMkLst>
        </pc:picChg>
        <pc:picChg chg="add mod">
          <ac:chgData name="Amelia Vu" userId="9480accc-f256-46ce-9c2e-fa81529e7451" providerId="ADAL" clId="{5CB9EADC-F017-4CA9-8341-63B4413A3B14}" dt="2025-02-20T22:29:35.291" v="8313" actId="1076"/>
          <ac:picMkLst>
            <pc:docMk/>
            <pc:sldMk cId="459437621" sldId="3120"/>
            <ac:picMk id="33" creationId="{80C4D52E-5CBA-9175-1E5D-1963E12537EB}"/>
          </ac:picMkLst>
        </pc:picChg>
        <pc:picChg chg="add mod">
          <ac:chgData name="Amelia Vu" userId="9480accc-f256-46ce-9c2e-fa81529e7451" providerId="ADAL" clId="{5CB9EADC-F017-4CA9-8341-63B4413A3B14}" dt="2025-02-20T22:33:21.333" v="8336" actId="1038"/>
          <ac:picMkLst>
            <pc:docMk/>
            <pc:sldMk cId="459437621" sldId="3120"/>
            <ac:picMk id="35" creationId="{5111EC1C-57F7-E563-B5D7-9E53A2D069DD}"/>
          </ac:picMkLst>
        </pc:picChg>
        <pc:picChg chg="add mod">
          <ac:chgData name="Amelia Vu" userId="9480accc-f256-46ce-9c2e-fa81529e7451" providerId="ADAL" clId="{5CB9EADC-F017-4CA9-8341-63B4413A3B14}" dt="2025-02-20T22:31:15.614" v="8329" actId="12788"/>
          <ac:picMkLst>
            <pc:docMk/>
            <pc:sldMk cId="459437621" sldId="3120"/>
            <ac:picMk id="37" creationId="{A32CCDFA-485F-438C-351A-8902B18A4C6E}"/>
          </ac:picMkLst>
        </pc:picChg>
        <pc:cxnChg chg="add mod">
          <ac:chgData name="Amelia Vu" userId="9480accc-f256-46ce-9c2e-fa81529e7451" providerId="ADAL" clId="{5CB9EADC-F017-4CA9-8341-63B4413A3B14}" dt="2025-02-20T22:29:35.291" v="8313" actId="1076"/>
          <ac:cxnSpMkLst>
            <pc:docMk/>
            <pc:sldMk cId="459437621" sldId="3120"/>
            <ac:cxnSpMk id="30" creationId="{3202C847-923B-F085-680D-E2C0446C7A71}"/>
          </ac:cxnSpMkLst>
        </pc:cxnChg>
        <pc:cxnChg chg="add mod">
          <ac:chgData name="Amelia Vu" userId="9480accc-f256-46ce-9c2e-fa81529e7451" providerId="ADAL" clId="{5CB9EADC-F017-4CA9-8341-63B4413A3B14}" dt="2025-02-20T22:19:03.774" v="8068" actId="1076"/>
          <ac:cxnSpMkLst>
            <pc:docMk/>
            <pc:sldMk cId="459437621" sldId="3120"/>
            <ac:cxnSpMk id="31" creationId="{46C49D88-BF4D-12B2-42FD-5A3C59F641F4}"/>
          </ac:cxnSpMkLst>
        </pc:cxnChg>
        <pc:cxnChg chg="mod">
          <ac:chgData name="Amelia Vu" userId="9480accc-f256-46ce-9c2e-fa81529e7451" providerId="ADAL" clId="{5CB9EADC-F017-4CA9-8341-63B4413A3B14}" dt="2025-02-20T22:29:35.291" v="8313" actId="1076"/>
          <ac:cxnSpMkLst>
            <pc:docMk/>
            <pc:sldMk cId="459437621" sldId="3120"/>
            <ac:cxnSpMk id="118" creationId="{80C1BB9D-56AF-0D6E-402F-DEEEC09EDAAF}"/>
          </ac:cxnSpMkLst>
        </pc:cxnChg>
      </pc:sldChg>
      <pc:sldChg chg="addSp delSp modSp add mod">
        <pc:chgData name="Amelia Vu" userId="9480accc-f256-46ce-9c2e-fa81529e7451" providerId="ADAL" clId="{5CB9EADC-F017-4CA9-8341-63B4413A3B14}" dt="2025-02-21T00:28:06.045" v="10491" actId="20577"/>
        <pc:sldMkLst>
          <pc:docMk/>
          <pc:sldMk cId="900078940" sldId="3121"/>
        </pc:sldMkLst>
        <pc:spChg chg="mod">
          <ac:chgData name="Amelia Vu" userId="9480accc-f256-46ce-9c2e-fa81529e7451" providerId="ADAL" clId="{5CB9EADC-F017-4CA9-8341-63B4413A3B14}" dt="2025-02-20T23:42:05.316" v="9115" actId="20577"/>
          <ac:spMkLst>
            <pc:docMk/>
            <pc:sldMk cId="900078940" sldId="3121"/>
            <ac:spMk id="10" creationId="{2FE92F97-D0FB-C6B6-3F7F-062A94B7BBA1}"/>
          </ac:spMkLst>
        </pc:spChg>
        <pc:graphicFrameChg chg="mod modGraphic">
          <ac:chgData name="Amelia Vu" userId="9480accc-f256-46ce-9c2e-fa81529e7451" providerId="ADAL" clId="{5CB9EADC-F017-4CA9-8341-63B4413A3B14}" dt="2025-02-21T00:28:06.045" v="10491" actId="20577"/>
          <ac:graphicFrameMkLst>
            <pc:docMk/>
            <pc:sldMk cId="900078940" sldId="3121"/>
            <ac:graphicFrameMk id="4" creationId="{A708CCBA-484E-7671-C5E3-DC6AD047C2F1}"/>
          </ac:graphicFrameMkLst>
        </pc:graphicFrameChg>
      </pc:sldChg>
    </pc:docChg>
  </pc:docChgLst>
  <pc:docChgLst>
    <pc:chgData name="Shahed Tootoonian" userId="0ad9c6fc-024f-4b19-b1c7-40a41f167b2b" providerId="ADAL" clId="{64C756FD-A642-4417-B63B-91E39DEF269E}"/>
    <pc:docChg chg="undo redo custSel addSld delSld modSld">
      <pc:chgData name="Shahed Tootoonian" userId="0ad9c6fc-024f-4b19-b1c7-40a41f167b2b" providerId="ADAL" clId="{64C756FD-A642-4417-B63B-91E39DEF269E}" dt="2025-05-01T21:22:06.195" v="4226" actId="20577"/>
      <pc:docMkLst>
        <pc:docMk/>
      </pc:docMkLst>
      <pc:sldChg chg="addSp modSp mod">
        <pc:chgData name="Shahed Tootoonian" userId="0ad9c6fc-024f-4b19-b1c7-40a41f167b2b" providerId="ADAL" clId="{64C756FD-A642-4417-B63B-91E39DEF269E}" dt="2025-05-01T19:43:03.515" v="4083" actId="20577"/>
        <pc:sldMkLst>
          <pc:docMk/>
          <pc:sldMk cId="1897058491" sldId="3095"/>
        </pc:sldMkLst>
        <pc:spChg chg="add mod">
          <ac:chgData name="Shahed Tootoonian" userId="0ad9c6fc-024f-4b19-b1c7-40a41f167b2b" providerId="ADAL" clId="{64C756FD-A642-4417-B63B-91E39DEF269E}" dt="2025-05-01T04:58:46.982" v="2409" actId="20577"/>
          <ac:spMkLst>
            <pc:docMk/>
            <pc:sldMk cId="1897058491" sldId="3095"/>
            <ac:spMk id="4" creationId="{210116B1-D469-A4A6-28B9-2B17B342D15A}"/>
          </ac:spMkLst>
        </pc:spChg>
        <pc:graphicFrameChg chg="modGraphic">
          <ac:chgData name="Shahed Tootoonian" userId="0ad9c6fc-024f-4b19-b1c7-40a41f167b2b" providerId="ADAL" clId="{64C756FD-A642-4417-B63B-91E39DEF269E}" dt="2025-05-01T19:43:03.515" v="4083" actId="20577"/>
          <ac:graphicFrameMkLst>
            <pc:docMk/>
            <pc:sldMk cId="1897058491" sldId="3095"/>
            <ac:graphicFrameMk id="16" creationId="{B8B5A560-81C6-98C9-59DD-6D00A05758F0}"/>
          </ac:graphicFrameMkLst>
        </pc:graphicFrameChg>
      </pc:sldChg>
      <pc:sldChg chg="modSp mod">
        <pc:chgData name="Shahed Tootoonian" userId="0ad9c6fc-024f-4b19-b1c7-40a41f167b2b" providerId="ADAL" clId="{64C756FD-A642-4417-B63B-91E39DEF269E}" dt="2025-05-01T04:53:30.719" v="2265" actId="20577"/>
        <pc:sldMkLst>
          <pc:docMk/>
          <pc:sldMk cId="927741708" sldId="3102"/>
        </pc:sldMkLst>
        <pc:spChg chg="mod">
          <ac:chgData name="Shahed Tootoonian" userId="0ad9c6fc-024f-4b19-b1c7-40a41f167b2b" providerId="ADAL" clId="{64C756FD-A642-4417-B63B-91E39DEF269E}" dt="2025-05-01T04:53:30.719" v="2265" actId="20577"/>
          <ac:spMkLst>
            <pc:docMk/>
            <pc:sldMk cId="927741708" sldId="3102"/>
            <ac:spMk id="5" creationId="{FA95B963-B02A-BAE8-4261-0DFC8907CD27}"/>
          </ac:spMkLst>
        </pc:spChg>
        <pc:spChg chg="mod">
          <ac:chgData name="Shahed Tootoonian" userId="0ad9c6fc-024f-4b19-b1c7-40a41f167b2b" providerId="ADAL" clId="{64C756FD-A642-4417-B63B-91E39DEF269E}" dt="2025-05-01T04:53:01.531" v="2250" actId="20577"/>
          <ac:spMkLst>
            <pc:docMk/>
            <pc:sldMk cId="927741708" sldId="3102"/>
            <ac:spMk id="24" creationId="{50F36E0A-E7AE-A356-A663-D0CBEFA68E30}"/>
          </ac:spMkLst>
        </pc:spChg>
      </pc:sldChg>
      <pc:sldChg chg="modSp mod">
        <pc:chgData name="Shahed Tootoonian" userId="0ad9c6fc-024f-4b19-b1c7-40a41f167b2b" providerId="ADAL" clId="{64C756FD-A642-4417-B63B-91E39DEF269E}" dt="2025-05-01T04:59:09.857" v="2419" actId="20577"/>
        <pc:sldMkLst>
          <pc:docMk/>
          <pc:sldMk cId="32437449" sldId="3104"/>
        </pc:sldMkLst>
        <pc:spChg chg="mod">
          <ac:chgData name="Shahed Tootoonian" userId="0ad9c6fc-024f-4b19-b1c7-40a41f167b2b" providerId="ADAL" clId="{64C756FD-A642-4417-B63B-91E39DEF269E}" dt="2025-05-01T04:59:09.857" v="2419" actId="20577"/>
          <ac:spMkLst>
            <pc:docMk/>
            <pc:sldMk cId="32437449" sldId="3104"/>
            <ac:spMk id="24" creationId="{50F36E0A-E7AE-A356-A663-D0CBEFA68E30}"/>
          </ac:spMkLst>
        </pc:spChg>
      </pc:sldChg>
      <pc:sldChg chg="modSp mod">
        <pc:chgData name="Shahed Tootoonian" userId="0ad9c6fc-024f-4b19-b1c7-40a41f167b2b" providerId="ADAL" clId="{64C756FD-A642-4417-B63B-91E39DEF269E}" dt="2025-05-01T16:23:49.474" v="3044" actId="1076"/>
        <pc:sldMkLst>
          <pc:docMk/>
          <pc:sldMk cId="2850186890" sldId="3105"/>
        </pc:sldMkLst>
        <pc:spChg chg="mod">
          <ac:chgData name="Shahed Tootoonian" userId="0ad9c6fc-024f-4b19-b1c7-40a41f167b2b" providerId="ADAL" clId="{64C756FD-A642-4417-B63B-91E39DEF269E}" dt="2025-05-01T16:23:49.474" v="3044" actId="1076"/>
          <ac:spMkLst>
            <pc:docMk/>
            <pc:sldMk cId="2850186890" sldId="3105"/>
            <ac:spMk id="17" creationId="{403824E6-F54B-5F83-1A26-6A646C502568}"/>
          </ac:spMkLst>
        </pc:spChg>
        <pc:graphicFrameChg chg="mod">
          <ac:chgData name="Shahed Tootoonian" userId="0ad9c6fc-024f-4b19-b1c7-40a41f167b2b" providerId="ADAL" clId="{64C756FD-A642-4417-B63B-91E39DEF269E}" dt="2025-05-01T16:23:45.588" v="3043" actId="1076"/>
          <ac:graphicFrameMkLst>
            <pc:docMk/>
            <pc:sldMk cId="2850186890" sldId="3105"/>
            <ac:graphicFrameMk id="3" creationId="{B207CECD-2A43-34BF-6B99-16114BEEAD49}"/>
          </ac:graphicFrameMkLst>
        </pc:graphicFrameChg>
      </pc:sldChg>
      <pc:sldChg chg="modSp mod">
        <pc:chgData name="Shahed Tootoonian" userId="0ad9c6fc-024f-4b19-b1c7-40a41f167b2b" providerId="ADAL" clId="{64C756FD-A642-4417-B63B-91E39DEF269E}" dt="2025-05-01T04:55:34.358" v="2315" actId="20577"/>
        <pc:sldMkLst>
          <pc:docMk/>
          <pc:sldMk cId="2148460810" sldId="3110"/>
        </pc:sldMkLst>
        <pc:spChg chg="mod">
          <ac:chgData name="Shahed Tootoonian" userId="0ad9c6fc-024f-4b19-b1c7-40a41f167b2b" providerId="ADAL" clId="{64C756FD-A642-4417-B63B-91E39DEF269E}" dt="2025-05-01T04:54:54.054" v="2281" actId="14100"/>
          <ac:spMkLst>
            <pc:docMk/>
            <pc:sldMk cId="2148460810" sldId="3110"/>
            <ac:spMk id="8" creationId="{2C337513-8FA0-BBFF-881E-DC855770AFED}"/>
          </ac:spMkLst>
        </pc:spChg>
        <pc:spChg chg="mod">
          <ac:chgData name="Shahed Tootoonian" userId="0ad9c6fc-024f-4b19-b1c7-40a41f167b2b" providerId="ADAL" clId="{64C756FD-A642-4417-B63B-91E39DEF269E}" dt="2025-05-01T04:55:34.358" v="2315" actId="20577"/>
          <ac:spMkLst>
            <pc:docMk/>
            <pc:sldMk cId="2148460810" sldId="3110"/>
            <ac:spMk id="11" creationId="{7B8DC95F-04D3-3DCF-1398-592A5EB7CB2C}"/>
          </ac:spMkLst>
        </pc:spChg>
      </pc:sldChg>
      <pc:sldChg chg="addSp modSp mod">
        <pc:chgData name="Shahed Tootoonian" userId="0ad9c6fc-024f-4b19-b1c7-40a41f167b2b" providerId="ADAL" clId="{64C756FD-A642-4417-B63B-91E39DEF269E}" dt="2025-05-01T05:04:15.687" v="2629" actId="20577"/>
        <pc:sldMkLst>
          <pc:docMk/>
          <pc:sldMk cId="1816395146" sldId="3116"/>
        </pc:sldMkLst>
        <pc:spChg chg="add mod">
          <ac:chgData name="Shahed Tootoonian" userId="0ad9c6fc-024f-4b19-b1c7-40a41f167b2b" providerId="ADAL" clId="{64C756FD-A642-4417-B63B-91E39DEF269E}" dt="2025-05-01T05:04:15.687" v="2629" actId="20577"/>
          <ac:spMkLst>
            <pc:docMk/>
            <pc:sldMk cId="1816395146" sldId="3116"/>
            <ac:spMk id="3" creationId="{6DF12C0B-0A14-D278-B5CA-AD5F3E3691F1}"/>
          </ac:spMkLst>
        </pc:spChg>
        <pc:spChg chg="mod">
          <ac:chgData name="Shahed Tootoonian" userId="0ad9c6fc-024f-4b19-b1c7-40a41f167b2b" providerId="ADAL" clId="{64C756FD-A642-4417-B63B-91E39DEF269E}" dt="2025-05-01T05:02:55.591" v="2456" actId="20577"/>
          <ac:spMkLst>
            <pc:docMk/>
            <pc:sldMk cId="1816395146" sldId="3116"/>
            <ac:spMk id="8" creationId="{FF8B30E6-D0A7-6FF8-C1F5-55E700481FAB}"/>
          </ac:spMkLst>
        </pc:spChg>
      </pc:sldChg>
      <pc:sldChg chg="addSp delSp modSp mod modCm">
        <pc:chgData name="Shahed Tootoonian" userId="0ad9c6fc-024f-4b19-b1c7-40a41f167b2b" providerId="ADAL" clId="{64C756FD-A642-4417-B63B-91E39DEF269E}" dt="2025-05-01T21:22:06.195" v="4226" actId="20577"/>
        <pc:sldMkLst>
          <pc:docMk/>
          <pc:sldMk cId="2028247637" sldId="3117"/>
        </pc:sldMkLst>
        <pc:spChg chg="mod">
          <ac:chgData name="Shahed Tootoonian" userId="0ad9c6fc-024f-4b19-b1c7-40a41f167b2b" providerId="ADAL" clId="{64C756FD-A642-4417-B63B-91E39DEF269E}" dt="2025-05-01T17:44:13.318" v="3180" actId="20577"/>
          <ac:spMkLst>
            <pc:docMk/>
            <pc:sldMk cId="2028247637" sldId="3117"/>
            <ac:spMk id="2" creationId="{7AE70C88-1376-16BE-F379-C6DAD9A8D5F8}"/>
          </ac:spMkLst>
        </pc:spChg>
        <pc:spChg chg="add del mod">
          <ac:chgData name="Shahed Tootoonian" userId="0ad9c6fc-024f-4b19-b1c7-40a41f167b2b" providerId="ADAL" clId="{64C756FD-A642-4417-B63B-91E39DEF269E}" dt="2025-05-01T17:44:28.581" v="3182" actId="478"/>
          <ac:spMkLst>
            <pc:docMk/>
            <pc:sldMk cId="2028247637" sldId="3117"/>
            <ac:spMk id="3" creationId="{6BB2DE89-C6AF-9D3B-5672-87EB0794D99E}"/>
          </ac:spMkLst>
        </pc:spChg>
        <pc:spChg chg="add">
          <ac:chgData name="Shahed Tootoonian" userId="0ad9c6fc-024f-4b19-b1c7-40a41f167b2b" providerId="ADAL" clId="{64C756FD-A642-4417-B63B-91E39DEF269E}" dt="2025-05-01T04:44:47.067" v="1737"/>
          <ac:spMkLst>
            <pc:docMk/>
            <pc:sldMk cId="2028247637" sldId="3117"/>
            <ac:spMk id="4" creationId="{CF5F768B-8085-E906-7773-E60FFCDFC94F}"/>
          </ac:spMkLst>
        </pc:spChg>
        <pc:spChg chg="add del mod">
          <ac:chgData name="Shahed Tootoonian" userId="0ad9c6fc-024f-4b19-b1c7-40a41f167b2b" providerId="ADAL" clId="{64C756FD-A642-4417-B63B-91E39DEF269E}" dt="2025-05-01T04:49:33.633" v="2081"/>
          <ac:spMkLst>
            <pc:docMk/>
            <pc:sldMk cId="2028247637" sldId="3117"/>
            <ac:spMk id="5" creationId="{1EA0C3A3-43FB-FAE9-8185-DF67B8FA5F46}"/>
          </ac:spMkLst>
        </pc:spChg>
        <pc:spChg chg="mod">
          <ac:chgData name="Shahed Tootoonian" userId="0ad9c6fc-024f-4b19-b1c7-40a41f167b2b" providerId="ADAL" clId="{64C756FD-A642-4417-B63B-91E39DEF269E}" dt="2025-05-01T04:29:26.626" v="1328" actId="20577"/>
          <ac:spMkLst>
            <pc:docMk/>
            <pc:sldMk cId="2028247637" sldId="3117"/>
            <ac:spMk id="9" creationId="{64BC6045-5B9A-11DB-FFB1-088FD72C0D6F}"/>
          </ac:spMkLst>
        </pc:spChg>
        <pc:spChg chg="mod">
          <ac:chgData name="Shahed Tootoonian" userId="0ad9c6fc-024f-4b19-b1c7-40a41f167b2b" providerId="ADAL" clId="{64C756FD-A642-4417-B63B-91E39DEF269E}" dt="2025-05-01T21:22:06.195" v="4226" actId="20577"/>
          <ac:spMkLst>
            <pc:docMk/>
            <pc:sldMk cId="2028247637" sldId="3117"/>
            <ac:spMk id="11" creationId="{3FF2ACE2-E70F-B638-7A29-F68E097DFB83}"/>
          </ac:spMkLst>
        </pc:spChg>
        <pc:spChg chg="mod">
          <ac:chgData name="Shahed Tootoonian" userId="0ad9c6fc-024f-4b19-b1c7-40a41f167b2b" providerId="ADAL" clId="{64C756FD-A642-4417-B63B-91E39DEF269E}" dt="2025-05-01T21:21:25.918" v="4222" actId="20577"/>
          <ac:spMkLst>
            <pc:docMk/>
            <pc:sldMk cId="2028247637" sldId="3117"/>
            <ac:spMk id="31" creationId="{25061A69-9849-44EC-7487-2E799D00B47F}"/>
          </ac:spMkLst>
        </pc:spChg>
        <pc:spChg chg="mod">
          <ac:chgData name="Shahed Tootoonian" userId="0ad9c6fc-024f-4b19-b1c7-40a41f167b2b" providerId="ADAL" clId="{64C756FD-A642-4417-B63B-91E39DEF269E}" dt="2025-05-01T04:48:29.108" v="2040" actId="20577"/>
          <ac:spMkLst>
            <pc:docMk/>
            <pc:sldMk cId="2028247637" sldId="3117"/>
            <ac:spMk id="32" creationId="{1E2CB0E8-F361-3110-C82D-DA9B1FC9279D}"/>
          </ac:spMkLst>
        </pc:spChg>
        <pc:spChg chg="mod">
          <ac:chgData name="Shahed Tootoonian" userId="0ad9c6fc-024f-4b19-b1c7-40a41f167b2b" providerId="ADAL" clId="{64C756FD-A642-4417-B63B-91E39DEF269E}" dt="2025-05-01T04:49:52.485" v="2093" actId="1035"/>
          <ac:spMkLst>
            <pc:docMk/>
            <pc:sldMk cId="2028247637" sldId="3117"/>
            <ac:spMk id="34" creationId="{16AB3943-4E1C-69EA-35AD-EF6E1E27B242}"/>
          </ac:spMkLst>
        </pc:spChg>
        <pc:grpChg chg="add del">
          <ac:chgData name="Shahed Tootoonian" userId="0ad9c6fc-024f-4b19-b1c7-40a41f167b2b" providerId="ADAL" clId="{64C756FD-A642-4417-B63B-91E39DEF269E}" dt="2025-05-01T04:32:30.564" v="1330" actId="21"/>
          <ac:grpSpMkLst>
            <pc:docMk/>
            <pc:sldMk cId="2028247637" sldId="3117"/>
            <ac:grpSpMk id="6" creationId="{8852C346-EE61-DD04-86D5-77F6D12A87F5}"/>
          </ac:grpSpMkLst>
        </pc:grpChg>
        <pc:picChg chg="mod">
          <ac:chgData name="Shahed Tootoonian" userId="0ad9c6fc-024f-4b19-b1c7-40a41f167b2b" providerId="ADAL" clId="{64C756FD-A642-4417-B63B-91E39DEF269E}" dt="2025-05-01T04:48:35.211" v="2042" actId="1076"/>
          <ac:picMkLst>
            <pc:docMk/>
            <pc:sldMk cId="2028247637" sldId="3117"/>
            <ac:picMk id="24" creationId="{89EB28D1-AB00-6259-CC52-0AE60628C79F}"/>
          </ac:picMkLst>
        </pc:picChg>
        <pc:extLst>
          <p:ext xmlns:p="http://schemas.openxmlformats.org/presentationml/2006/main" uri="{D6D511B9-2390-475A-947B-AFAB55BFBCF1}">
            <pc226:cmChg xmlns:pc226="http://schemas.microsoft.com/office/powerpoint/2022/06/main/command" chg="mod">
              <pc226:chgData name="Shahed Tootoonian" userId="0ad9c6fc-024f-4b19-b1c7-40a41f167b2b" providerId="ADAL" clId="{64C756FD-A642-4417-B63B-91E39DEF269E}" dt="2025-05-01T17:44:13.318" v="3180" actId="20577"/>
              <pc2:cmMkLst xmlns:pc2="http://schemas.microsoft.com/office/powerpoint/2019/9/main/command">
                <pc:docMk/>
                <pc:sldMk cId="2028247637" sldId="3117"/>
                <pc2:cmMk id="{9DB4DFF1-049C-4532-A755-D6935A29D549}"/>
              </pc2:cmMkLst>
            </pc226:cmChg>
          </p:ext>
        </pc:extLst>
      </pc:sldChg>
      <pc:sldChg chg="modSp mod">
        <pc:chgData name="Shahed Tootoonian" userId="0ad9c6fc-024f-4b19-b1c7-40a41f167b2b" providerId="ADAL" clId="{64C756FD-A642-4417-B63B-91E39DEF269E}" dt="2025-05-01T05:00:25.419" v="2450" actId="20577"/>
        <pc:sldMkLst>
          <pc:docMk/>
          <pc:sldMk cId="865130933" sldId="3119"/>
        </pc:sldMkLst>
        <pc:spChg chg="mod">
          <ac:chgData name="Shahed Tootoonian" userId="0ad9c6fc-024f-4b19-b1c7-40a41f167b2b" providerId="ADAL" clId="{64C756FD-A642-4417-B63B-91E39DEF269E}" dt="2025-05-01T05:00:25.419" v="2450" actId="20577"/>
          <ac:spMkLst>
            <pc:docMk/>
            <pc:sldMk cId="865130933" sldId="3119"/>
            <ac:spMk id="22" creationId="{5FCBC2BA-4108-8BB7-FE70-F759E332D1ED}"/>
          </ac:spMkLst>
        </pc:spChg>
      </pc:sldChg>
      <pc:sldChg chg="addSp modSp mod">
        <pc:chgData name="Shahed Tootoonian" userId="0ad9c6fc-024f-4b19-b1c7-40a41f167b2b" providerId="ADAL" clId="{64C756FD-A642-4417-B63B-91E39DEF269E}" dt="2025-05-01T19:45:08.084" v="4155" actId="20577"/>
        <pc:sldMkLst>
          <pc:docMk/>
          <pc:sldMk cId="459437621" sldId="3120"/>
        </pc:sldMkLst>
        <pc:spChg chg="mod">
          <ac:chgData name="Shahed Tootoonian" userId="0ad9c6fc-024f-4b19-b1c7-40a41f167b2b" providerId="ADAL" clId="{64C756FD-A642-4417-B63B-91E39DEF269E}" dt="2025-05-01T14:46:48.902" v="2926" actId="20577"/>
          <ac:spMkLst>
            <pc:docMk/>
            <pc:sldMk cId="459437621" sldId="3120"/>
            <ac:spMk id="3" creationId="{C065B812-F6D7-5146-5528-29FE907944DC}"/>
          </ac:spMkLst>
        </pc:spChg>
        <pc:spChg chg="mod">
          <ac:chgData name="Shahed Tootoonian" userId="0ad9c6fc-024f-4b19-b1c7-40a41f167b2b" providerId="ADAL" clId="{64C756FD-A642-4417-B63B-91E39DEF269E}" dt="2025-05-01T14:47:38.502" v="3041" actId="20577"/>
          <ac:spMkLst>
            <pc:docMk/>
            <pc:sldMk cId="459437621" sldId="3120"/>
            <ac:spMk id="4" creationId="{D4F84D30-803E-659F-E142-DEB57CFC1D84}"/>
          </ac:spMkLst>
        </pc:spChg>
        <pc:spChg chg="mod">
          <ac:chgData name="Shahed Tootoonian" userId="0ad9c6fc-024f-4b19-b1c7-40a41f167b2b" providerId="ADAL" clId="{64C756FD-A642-4417-B63B-91E39DEF269E}" dt="2025-05-01T14:44:40.204" v="2778" actId="20577"/>
          <ac:spMkLst>
            <pc:docMk/>
            <pc:sldMk cId="459437621" sldId="3120"/>
            <ac:spMk id="5" creationId="{F7D29623-E360-1111-9398-8976F32C7B10}"/>
          </ac:spMkLst>
        </pc:spChg>
        <pc:spChg chg="add mod">
          <ac:chgData name="Shahed Tootoonian" userId="0ad9c6fc-024f-4b19-b1c7-40a41f167b2b" providerId="ADAL" clId="{64C756FD-A642-4417-B63B-91E39DEF269E}" dt="2025-05-01T05:06:44.725" v="2695" actId="20577"/>
          <ac:spMkLst>
            <pc:docMk/>
            <pc:sldMk cId="459437621" sldId="3120"/>
            <ac:spMk id="23" creationId="{81E11C7C-0032-DD5B-1B68-CDE77D4A2A29}"/>
          </ac:spMkLst>
        </pc:spChg>
        <pc:spChg chg="mod">
          <ac:chgData name="Shahed Tootoonian" userId="0ad9c6fc-024f-4b19-b1c7-40a41f167b2b" providerId="ADAL" clId="{64C756FD-A642-4417-B63B-91E39DEF269E}" dt="2025-05-01T19:45:08.084" v="4155" actId="20577"/>
          <ac:spMkLst>
            <pc:docMk/>
            <pc:sldMk cId="459437621" sldId="3120"/>
            <ac:spMk id="27" creationId="{9DF16967-D825-DB49-E8A1-D1AB5A646DD3}"/>
          </ac:spMkLst>
        </pc:spChg>
        <pc:spChg chg="mod">
          <ac:chgData name="Shahed Tootoonian" userId="0ad9c6fc-024f-4b19-b1c7-40a41f167b2b" providerId="ADAL" clId="{64C756FD-A642-4417-B63B-91E39DEF269E}" dt="2025-05-01T14:45:34.527" v="2901" actId="20577"/>
          <ac:spMkLst>
            <pc:docMk/>
            <pc:sldMk cId="459437621" sldId="3120"/>
            <ac:spMk id="32" creationId="{BA7595AC-96B2-B1EC-35FB-1D6C4F58783D}"/>
          </ac:spMkLst>
        </pc:spChg>
      </pc:sldChg>
      <pc:sldChg chg="delSp modSp mod modCm">
        <pc:chgData name="Shahed Tootoonian" userId="0ad9c6fc-024f-4b19-b1c7-40a41f167b2b" providerId="ADAL" clId="{64C756FD-A642-4417-B63B-91E39DEF269E}" dt="2025-05-01T14:43:25.250" v="2768" actId="20577"/>
        <pc:sldMkLst>
          <pc:docMk/>
          <pc:sldMk cId="900078940" sldId="3121"/>
        </pc:sldMkLst>
        <pc:spChg chg="del">
          <ac:chgData name="Shahed Tootoonian" userId="0ad9c6fc-024f-4b19-b1c7-40a41f167b2b" providerId="ADAL" clId="{64C756FD-A642-4417-B63B-91E39DEF269E}" dt="2025-05-01T04:14:59.481" v="29" actId="478"/>
          <ac:spMkLst>
            <pc:docMk/>
            <pc:sldMk cId="900078940" sldId="3121"/>
            <ac:spMk id="3" creationId="{8232446F-4D1B-04A7-6D92-F277F267E205}"/>
          </ac:spMkLst>
        </pc:spChg>
        <pc:spChg chg="mod">
          <ac:chgData name="Shahed Tootoonian" userId="0ad9c6fc-024f-4b19-b1c7-40a41f167b2b" providerId="ADAL" clId="{64C756FD-A642-4417-B63B-91E39DEF269E}" dt="2025-05-01T14:43:25.250" v="2768" actId="20577"/>
          <ac:spMkLst>
            <pc:docMk/>
            <pc:sldMk cId="900078940" sldId="3121"/>
            <ac:spMk id="10" creationId="{2FE92F97-D0FB-C6B6-3F7F-062A94B7BBA1}"/>
          </ac:spMkLst>
        </pc:spChg>
        <pc:graphicFrameChg chg="modGraphic">
          <ac:chgData name="Shahed Tootoonian" userId="0ad9c6fc-024f-4b19-b1c7-40a41f167b2b" providerId="ADAL" clId="{64C756FD-A642-4417-B63B-91E39DEF269E}" dt="2025-05-01T04:14:49.907" v="28" actId="13926"/>
          <ac:graphicFrameMkLst>
            <pc:docMk/>
            <pc:sldMk cId="900078940" sldId="3121"/>
            <ac:graphicFrameMk id="4" creationId="{A708CCBA-484E-7671-C5E3-DC6AD047C2F1}"/>
          </ac:graphicFrameMkLst>
        </pc:graphicFrameChg>
        <pc:extLst>
          <p:ext xmlns:p="http://schemas.openxmlformats.org/presentationml/2006/main" uri="{D6D511B9-2390-475A-947B-AFAB55BFBCF1}">
            <pc226:cmChg xmlns:pc226="http://schemas.microsoft.com/office/powerpoint/2022/06/main/command" chg="mod">
              <pc226:chgData name="Shahed Tootoonian" userId="0ad9c6fc-024f-4b19-b1c7-40a41f167b2b" providerId="ADAL" clId="{64C756FD-A642-4417-B63B-91E39DEF269E}" dt="2025-05-01T04:14:23.634" v="16" actId="20577"/>
              <pc2:cmMkLst xmlns:pc2="http://schemas.microsoft.com/office/powerpoint/2019/9/main/command">
                <pc:docMk/>
                <pc:sldMk cId="900078940" sldId="3121"/>
                <pc2:cmMk id="{CFB9EF40-5E4F-4C3F-B4E5-4743E6593934}"/>
              </pc2:cmMkLst>
            </pc226:cmChg>
          </p:ext>
        </pc:extLst>
      </pc:sldChg>
      <pc:sldChg chg="add del">
        <pc:chgData name="Shahed Tootoonian" userId="0ad9c6fc-024f-4b19-b1c7-40a41f167b2b" providerId="ADAL" clId="{64C756FD-A642-4417-B63B-91E39DEF269E}" dt="2025-05-01T04:34:11.370" v="1504"/>
        <pc:sldMkLst>
          <pc:docMk/>
          <pc:sldMk cId="2152960386" sldId="3122"/>
        </pc:sldMkLst>
      </pc:sldChg>
      <pc:sldChg chg="add del">
        <pc:chgData name="Shahed Tootoonian" userId="0ad9c6fc-024f-4b19-b1c7-40a41f167b2b" providerId="ADAL" clId="{64C756FD-A642-4417-B63B-91E39DEF269E}" dt="2025-05-01T04:33:13.789" v="1332"/>
        <pc:sldMkLst>
          <pc:docMk/>
          <pc:sldMk cId="3240981376" sldId="3122"/>
        </pc:sldMkLst>
      </pc:sldChg>
      <pc:sldChg chg="addSp delSp modSp mod">
        <pc:chgData name="Shahed Tootoonian" userId="0ad9c6fc-024f-4b19-b1c7-40a41f167b2b" providerId="ADAL" clId="{64C756FD-A642-4417-B63B-91E39DEF269E}" dt="2025-05-01T19:17:20.557" v="3442" actId="167"/>
        <pc:sldMkLst>
          <pc:docMk/>
          <pc:sldMk cId="4073791973" sldId="3122"/>
        </pc:sldMkLst>
        <pc:spChg chg="add mod">
          <ac:chgData name="Shahed Tootoonian" userId="0ad9c6fc-024f-4b19-b1c7-40a41f167b2b" providerId="ADAL" clId="{64C756FD-A642-4417-B63B-91E39DEF269E}" dt="2025-05-01T18:38:00.845" v="3428" actId="113"/>
          <ac:spMkLst>
            <pc:docMk/>
            <pc:sldMk cId="4073791973" sldId="3122"/>
            <ac:spMk id="8" creationId="{03040025-C30C-6132-FC13-7758FFAD69C6}"/>
          </ac:spMkLst>
        </pc:spChg>
        <pc:spChg chg="mod">
          <ac:chgData name="Shahed Tootoonian" userId="0ad9c6fc-024f-4b19-b1c7-40a41f167b2b" providerId="ADAL" clId="{64C756FD-A642-4417-B63B-91E39DEF269E}" dt="2025-05-01T17:45:41.107" v="3232" actId="408"/>
          <ac:spMkLst>
            <pc:docMk/>
            <pc:sldMk cId="4073791973" sldId="3122"/>
            <ac:spMk id="9" creationId="{8B981E54-03F1-5076-D05C-35412DD67587}"/>
          </ac:spMkLst>
        </pc:spChg>
        <pc:spChg chg="add mod">
          <ac:chgData name="Shahed Tootoonian" userId="0ad9c6fc-024f-4b19-b1c7-40a41f167b2b" providerId="ADAL" clId="{64C756FD-A642-4417-B63B-91E39DEF269E}" dt="2025-05-01T18:38:18.849" v="3432" actId="208"/>
          <ac:spMkLst>
            <pc:docMk/>
            <pc:sldMk cId="4073791973" sldId="3122"/>
            <ac:spMk id="10" creationId="{0624A1AE-1617-D763-373F-3C95A0E69340}"/>
          </ac:spMkLst>
        </pc:spChg>
        <pc:spChg chg="mod">
          <ac:chgData name="Shahed Tootoonian" userId="0ad9c6fc-024f-4b19-b1c7-40a41f167b2b" providerId="ADAL" clId="{64C756FD-A642-4417-B63B-91E39DEF269E}" dt="2025-05-01T16:26:21.470" v="3150" actId="20577"/>
          <ac:spMkLst>
            <pc:docMk/>
            <pc:sldMk cId="4073791973" sldId="3122"/>
            <ac:spMk id="19" creationId="{584F932E-385E-A803-DF3B-89A9D8B92075}"/>
          </ac:spMkLst>
        </pc:spChg>
        <pc:spChg chg="mod ord">
          <ac:chgData name="Shahed Tootoonian" userId="0ad9c6fc-024f-4b19-b1c7-40a41f167b2b" providerId="ADAL" clId="{64C756FD-A642-4417-B63B-91E39DEF269E}" dt="2025-05-01T18:40:50.939" v="3437" actId="207"/>
          <ac:spMkLst>
            <pc:docMk/>
            <pc:sldMk cId="4073791973" sldId="3122"/>
            <ac:spMk id="29" creationId="{C27F519B-3CC6-A1A0-9705-C892B2BC2F0C}"/>
          </ac:spMkLst>
        </pc:spChg>
        <pc:spChg chg="mod">
          <ac:chgData name="Shahed Tootoonian" userId="0ad9c6fc-024f-4b19-b1c7-40a41f167b2b" providerId="ADAL" clId="{64C756FD-A642-4417-B63B-91E39DEF269E}" dt="2025-05-01T19:17:10.068" v="3441" actId="1036"/>
          <ac:spMkLst>
            <pc:docMk/>
            <pc:sldMk cId="4073791973" sldId="3122"/>
            <ac:spMk id="31" creationId="{432BF1F1-4714-7057-1763-B6234C7E8BC5}"/>
          </ac:spMkLst>
        </pc:spChg>
        <pc:spChg chg="mod">
          <ac:chgData name="Shahed Tootoonian" userId="0ad9c6fc-024f-4b19-b1c7-40a41f167b2b" providerId="ADAL" clId="{64C756FD-A642-4417-B63B-91E39DEF269E}" dt="2025-05-01T17:45:33.258" v="3230" actId="1035"/>
          <ac:spMkLst>
            <pc:docMk/>
            <pc:sldMk cId="4073791973" sldId="3122"/>
            <ac:spMk id="32" creationId="{122B67E9-249A-3CE1-2577-9CBC715603E1}"/>
          </ac:spMkLst>
        </pc:spChg>
        <pc:spChg chg="mod ord">
          <ac:chgData name="Shahed Tootoonian" userId="0ad9c6fc-024f-4b19-b1c7-40a41f167b2b" providerId="ADAL" clId="{64C756FD-A642-4417-B63B-91E39DEF269E}" dt="2025-05-01T17:47:19.414" v="3309" actId="164"/>
          <ac:spMkLst>
            <pc:docMk/>
            <pc:sldMk cId="4073791973" sldId="3122"/>
            <ac:spMk id="35" creationId="{5FCFC213-AAA6-0C22-D212-45A668E948AC}"/>
          </ac:spMkLst>
        </pc:spChg>
        <pc:spChg chg="mod">
          <ac:chgData name="Shahed Tootoonian" userId="0ad9c6fc-024f-4b19-b1c7-40a41f167b2b" providerId="ADAL" clId="{64C756FD-A642-4417-B63B-91E39DEF269E}" dt="2025-05-01T19:17:05.836" v="3439" actId="1076"/>
          <ac:spMkLst>
            <pc:docMk/>
            <pc:sldMk cId="4073791973" sldId="3122"/>
            <ac:spMk id="41" creationId="{C6CF3D46-8F3E-C64C-CDEA-80890C374D10}"/>
          </ac:spMkLst>
        </pc:spChg>
        <pc:spChg chg="del mod">
          <ac:chgData name="Shahed Tootoonian" userId="0ad9c6fc-024f-4b19-b1c7-40a41f167b2b" providerId="ADAL" clId="{64C756FD-A642-4417-B63B-91E39DEF269E}" dt="2025-05-01T17:46:21.718" v="3235" actId="478"/>
          <ac:spMkLst>
            <pc:docMk/>
            <pc:sldMk cId="4073791973" sldId="3122"/>
            <ac:spMk id="46" creationId="{7E782E8C-0A60-2737-8A17-51AF705E0981}"/>
          </ac:spMkLst>
        </pc:spChg>
        <pc:spChg chg="del mod">
          <ac:chgData name="Shahed Tootoonian" userId="0ad9c6fc-024f-4b19-b1c7-40a41f167b2b" providerId="ADAL" clId="{64C756FD-A642-4417-B63B-91E39DEF269E}" dt="2025-05-01T17:46:22.595" v="3236" actId="478"/>
          <ac:spMkLst>
            <pc:docMk/>
            <pc:sldMk cId="4073791973" sldId="3122"/>
            <ac:spMk id="48" creationId="{C17407D4-90C7-E535-42AB-08D03C5AD5A2}"/>
          </ac:spMkLst>
        </pc:spChg>
        <pc:grpChg chg="add mod">
          <ac:chgData name="Shahed Tootoonian" userId="0ad9c6fc-024f-4b19-b1c7-40a41f167b2b" providerId="ADAL" clId="{64C756FD-A642-4417-B63B-91E39DEF269E}" dt="2025-05-01T18:38:38.590" v="3434" actId="1076"/>
          <ac:grpSpMkLst>
            <pc:docMk/>
            <pc:sldMk cId="4073791973" sldId="3122"/>
            <ac:grpSpMk id="5" creationId="{9E11D4D2-A89A-A6ED-E1BD-95A35F689A81}"/>
          </ac:grpSpMkLst>
        </pc:grpChg>
        <pc:grpChg chg="mod">
          <ac:chgData name="Shahed Tootoonian" userId="0ad9c6fc-024f-4b19-b1c7-40a41f167b2b" providerId="ADAL" clId="{64C756FD-A642-4417-B63B-91E39DEF269E}" dt="2025-05-01T17:45:33.258" v="3230" actId="1035"/>
          <ac:grpSpMkLst>
            <pc:docMk/>
            <pc:sldMk cId="4073791973" sldId="3122"/>
            <ac:grpSpMk id="6" creationId="{A7463C33-092A-CD20-3BBA-F0225FF4AB12}"/>
          </ac:grpSpMkLst>
        </pc:grpChg>
        <pc:grpChg chg="mod">
          <ac:chgData name="Shahed Tootoonian" userId="0ad9c6fc-024f-4b19-b1c7-40a41f167b2b" providerId="ADAL" clId="{64C756FD-A642-4417-B63B-91E39DEF269E}" dt="2025-05-01T17:45:41.107" v="3232" actId="408"/>
          <ac:grpSpMkLst>
            <pc:docMk/>
            <pc:sldMk cId="4073791973" sldId="3122"/>
            <ac:grpSpMk id="17" creationId="{E0607191-4CA5-EA56-9D85-57BE08691162}"/>
          </ac:grpSpMkLst>
        </pc:grpChg>
        <pc:picChg chg="mod ord">
          <ac:chgData name="Shahed Tootoonian" userId="0ad9c6fc-024f-4b19-b1c7-40a41f167b2b" providerId="ADAL" clId="{64C756FD-A642-4417-B63B-91E39DEF269E}" dt="2025-05-01T19:17:20.557" v="3442" actId="167"/>
          <ac:picMkLst>
            <pc:docMk/>
            <pc:sldMk cId="4073791973" sldId="3122"/>
            <ac:picMk id="24" creationId="{166C16DD-9615-8288-50E2-622BA28CD83B}"/>
          </ac:picMkLst>
        </pc:picChg>
        <pc:picChg chg="mod">
          <ac:chgData name="Shahed Tootoonian" userId="0ad9c6fc-024f-4b19-b1c7-40a41f167b2b" providerId="ADAL" clId="{64C756FD-A642-4417-B63B-91E39DEF269E}" dt="2025-05-01T17:47:19.414" v="3309" actId="164"/>
          <ac:picMkLst>
            <pc:docMk/>
            <pc:sldMk cId="4073791973" sldId="3122"/>
            <ac:picMk id="40" creationId="{76FFF83D-5085-0520-D0FA-35823FC8F25E}"/>
          </ac:picMkLst>
        </pc:picChg>
      </pc:sldChg>
    </pc:docChg>
  </pc:docChgLst>
  <pc:docChgLst>
    <pc:chgData name="Rachel Jing" userId="19a4dc06-81de-4f36-b527-3df9de66a867" providerId="ADAL" clId="{7BEE7A5A-F5EA-4FAF-A238-875F7520F3E3}"/>
    <pc:docChg chg="undo custSel addSld delSld modSld">
      <pc:chgData name="Rachel Jing" userId="19a4dc06-81de-4f36-b527-3df9de66a867" providerId="ADAL" clId="{7BEE7A5A-F5EA-4FAF-A238-875F7520F3E3}" dt="2024-10-31T01:03:39.982" v="4039" actId="478"/>
      <pc:docMkLst>
        <pc:docMk/>
      </pc:docMkLst>
      <pc:sldChg chg="modSp mod">
        <pc:chgData name="Rachel Jing" userId="19a4dc06-81de-4f36-b527-3df9de66a867" providerId="ADAL" clId="{7BEE7A5A-F5EA-4FAF-A238-875F7520F3E3}" dt="2024-10-28T18:42:34.166" v="13" actId="20577"/>
        <pc:sldMkLst>
          <pc:docMk/>
          <pc:sldMk cId="2846130409" sldId="3084"/>
        </pc:sldMkLst>
      </pc:sldChg>
      <pc:sldChg chg="addSp modSp mod">
        <pc:chgData name="Rachel Jing" userId="19a4dc06-81de-4f36-b527-3df9de66a867" providerId="ADAL" clId="{7BEE7A5A-F5EA-4FAF-A238-875F7520F3E3}" dt="2024-10-30T22:47:45.222" v="3740" actId="27918"/>
        <pc:sldMkLst>
          <pc:docMk/>
          <pc:sldMk cId="2506290605" sldId="3089"/>
        </pc:sldMkLst>
      </pc:sldChg>
      <pc:sldChg chg="addSp delSp modSp mod">
        <pc:chgData name="Rachel Jing" userId="19a4dc06-81de-4f36-b527-3df9de66a867" providerId="ADAL" clId="{7BEE7A5A-F5EA-4FAF-A238-875F7520F3E3}" dt="2024-10-30T22:35:30.600" v="3413" actId="478"/>
        <pc:sldMkLst>
          <pc:docMk/>
          <pc:sldMk cId="2004238326" sldId="3090"/>
        </pc:sldMkLst>
      </pc:sldChg>
      <pc:sldChg chg="addSp modSp mod">
        <pc:chgData name="Rachel Jing" userId="19a4dc06-81de-4f36-b527-3df9de66a867" providerId="ADAL" clId="{7BEE7A5A-F5EA-4FAF-A238-875F7520F3E3}" dt="2024-10-29T17:24:08.346" v="318" actId="27918"/>
        <pc:sldMkLst>
          <pc:docMk/>
          <pc:sldMk cId="2969720145" sldId="3092"/>
        </pc:sldMkLst>
      </pc:sldChg>
      <pc:sldChg chg="addSp modSp mod modCm">
        <pc:chgData name="Rachel Jing" userId="19a4dc06-81de-4f36-b527-3df9de66a867" providerId="ADAL" clId="{7BEE7A5A-F5EA-4FAF-A238-875F7520F3E3}" dt="2024-10-31T00:11:33.010" v="3816" actId="20577"/>
        <pc:sldMkLst>
          <pc:docMk/>
          <pc:sldMk cId="1897058491" sldId="3095"/>
        </pc:sldMkLst>
        <pc:extLst>
          <p:ext xmlns:p="http://schemas.openxmlformats.org/presentationml/2006/main" uri="{D6D511B9-2390-475A-947B-AFAB55BFBCF1}">
            <pc226:cmChg xmlns:pc226="http://schemas.microsoft.com/office/powerpoint/2022/06/main/command" chg="mod">
              <pc226:chgData name="Rachel Jing" userId="19a4dc06-81de-4f36-b527-3df9de66a867" providerId="ADAL" clId="{7BEE7A5A-F5EA-4FAF-A238-875F7520F3E3}" dt="2024-10-31T00:11:33.010" v="3816" actId="20577"/>
              <pc2:cmMkLst xmlns:pc2="http://schemas.microsoft.com/office/powerpoint/2019/9/main/command">
                <pc:docMk/>
                <pc:sldMk cId="1897058491" sldId="3095"/>
                <pc2:cmMk id="{48DAEB93-D0FF-4FD5-B910-2870D2D4CD45}"/>
              </pc2:cmMkLst>
            </pc226:cmChg>
          </p:ext>
        </pc:extLst>
      </pc:sldChg>
      <pc:sldChg chg="addSp delSp modSp mod">
        <pc:chgData name="Rachel Jing" userId="19a4dc06-81de-4f36-b527-3df9de66a867" providerId="ADAL" clId="{7BEE7A5A-F5EA-4FAF-A238-875F7520F3E3}" dt="2024-10-30T22:37:22.254" v="3562" actId="20577"/>
        <pc:sldMkLst>
          <pc:docMk/>
          <pc:sldMk cId="927741708" sldId="3102"/>
        </pc:sldMkLst>
      </pc:sldChg>
      <pc:sldChg chg="addSp modSp del mod">
        <pc:chgData name="Rachel Jing" userId="19a4dc06-81de-4f36-b527-3df9de66a867" providerId="ADAL" clId="{7BEE7A5A-F5EA-4FAF-A238-875F7520F3E3}" dt="2024-10-31T00:09:23.288" v="3757" actId="47"/>
        <pc:sldMkLst>
          <pc:docMk/>
          <pc:sldMk cId="3685395184" sldId="3103"/>
        </pc:sldMkLst>
      </pc:sldChg>
      <pc:sldChg chg="addSp modSp mod">
        <pc:chgData name="Rachel Jing" userId="19a4dc06-81de-4f36-b527-3df9de66a867" providerId="ADAL" clId="{7BEE7A5A-F5EA-4FAF-A238-875F7520F3E3}" dt="2024-10-31T00:11:06.562" v="3812" actId="20577"/>
        <pc:sldMkLst>
          <pc:docMk/>
          <pc:sldMk cId="32437449" sldId="3104"/>
        </pc:sldMkLst>
      </pc:sldChg>
      <pc:sldChg chg="addSp delSp modSp mod">
        <pc:chgData name="Rachel Jing" userId="19a4dc06-81de-4f36-b527-3df9de66a867" providerId="ADAL" clId="{7BEE7A5A-F5EA-4FAF-A238-875F7520F3E3}" dt="2024-10-31T01:03:39.982" v="4039" actId="478"/>
        <pc:sldMkLst>
          <pc:docMk/>
          <pc:sldMk cId="2850186890" sldId="3105"/>
        </pc:sldMkLst>
      </pc:sldChg>
      <pc:sldChg chg="addSp modSp mod modCm">
        <pc:chgData name="Rachel Jing" userId="19a4dc06-81de-4f36-b527-3df9de66a867" providerId="ADAL" clId="{7BEE7A5A-F5EA-4FAF-A238-875F7520F3E3}" dt="2024-10-30T22:45:45.972" v="3691"/>
        <pc:sldMkLst>
          <pc:docMk/>
          <pc:sldMk cId="513421263" sldId="3108"/>
        </pc:sldMkLst>
        <pc:extLst>
          <p:ext xmlns:p="http://schemas.openxmlformats.org/presentationml/2006/main" uri="{D6D511B9-2390-475A-947B-AFAB55BFBCF1}">
            <pc226:cmChg xmlns:pc226="http://schemas.microsoft.com/office/powerpoint/2022/06/main/command" chg="mod">
              <pc226:chgData name="Rachel Jing" userId="19a4dc06-81de-4f36-b527-3df9de66a867" providerId="ADAL" clId="{7BEE7A5A-F5EA-4FAF-A238-875F7520F3E3}" dt="2024-10-30T22:41:13.882" v="3648" actId="20577"/>
              <pc2:cmMkLst xmlns:pc2="http://schemas.microsoft.com/office/powerpoint/2019/9/main/command">
                <pc:docMk/>
                <pc:sldMk cId="513421263" sldId="3108"/>
                <pc2:cmMk id="{833B20AD-3E50-4AFC-AD6E-F63C71BC8A3A}"/>
              </pc2:cmMkLst>
            </pc226:cmChg>
          </p:ext>
        </pc:extLst>
      </pc:sldChg>
      <pc:sldChg chg="addSp modSp mod">
        <pc:chgData name="Rachel Jing" userId="19a4dc06-81de-4f36-b527-3df9de66a867" providerId="ADAL" clId="{7BEE7A5A-F5EA-4FAF-A238-875F7520F3E3}" dt="2024-10-30T23:00:01.281" v="3749" actId="20577"/>
        <pc:sldMkLst>
          <pc:docMk/>
          <pc:sldMk cId="2148460810" sldId="3110"/>
        </pc:sldMkLst>
      </pc:sldChg>
      <pc:sldChg chg="addSp modSp mod">
        <pc:chgData name="Rachel Jing" userId="19a4dc06-81de-4f36-b527-3df9de66a867" providerId="ADAL" clId="{7BEE7A5A-F5EA-4FAF-A238-875F7520F3E3}" dt="2024-10-30T22:34:24.498" v="3409" actId="20577"/>
        <pc:sldMkLst>
          <pc:docMk/>
          <pc:sldMk cId="490590677" sldId="3111"/>
        </pc:sldMkLst>
      </pc:sldChg>
      <pc:sldChg chg="addSp modSp mod">
        <pc:chgData name="Rachel Jing" userId="19a4dc06-81de-4f36-b527-3df9de66a867" providerId="ADAL" clId="{7BEE7A5A-F5EA-4FAF-A238-875F7520F3E3}" dt="2024-10-30T22:36:04.494" v="3426" actId="20577"/>
        <pc:sldMkLst>
          <pc:docMk/>
          <pc:sldMk cId="3298502308" sldId="3112"/>
        </pc:sldMkLst>
      </pc:sldChg>
      <pc:sldChg chg="addSp delSp modSp mod">
        <pc:chgData name="Rachel Jing" userId="19a4dc06-81de-4f36-b527-3df9de66a867" providerId="ADAL" clId="{7BEE7A5A-F5EA-4FAF-A238-875F7520F3E3}" dt="2024-10-30T00:10:13.373" v="2811" actId="14100"/>
        <pc:sldMkLst>
          <pc:docMk/>
          <pc:sldMk cId="1542001301" sldId="3113"/>
        </pc:sldMkLst>
      </pc:sldChg>
      <pc:sldChg chg="modSp mod">
        <pc:chgData name="Rachel Jing" userId="19a4dc06-81de-4f36-b527-3df9de66a867" providerId="ADAL" clId="{7BEE7A5A-F5EA-4FAF-A238-875F7520F3E3}" dt="2024-10-30T22:46:51.096" v="3738" actId="20577"/>
        <pc:sldMkLst>
          <pc:docMk/>
          <pc:sldMk cId="191530233" sldId="3114"/>
        </pc:sldMkLst>
      </pc:sldChg>
      <pc:sldChg chg="addSp modSp mod">
        <pc:chgData name="Rachel Jing" userId="19a4dc06-81de-4f36-b527-3df9de66a867" providerId="ADAL" clId="{7BEE7A5A-F5EA-4FAF-A238-875F7520F3E3}" dt="2024-10-30T22:40:59.223" v="3647" actId="20577"/>
        <pc:sldMkLst>
          <pc:docMk/>
          <pc:sldMk cId="1816395146" sldId="3116"/>
        </pc:sldMkLst>
      </pc:sldChg>
      <pc:sldChg chg="delSp modSp add mod modShow">
        <pc:chgData name="Rachel Jing" userId="19a4dc06-81de-4f36-b527-3df9de66a867" providerId="ADAL" clId="{7BEE7A5A-F5EA-4FAF-A238-875F7520F3E3}" dt="2024-10-31T00:09:26.268" v="3758" actId="729"/>
        <pc:sldMkLst>
          <pc:docMk/>
          <pc:sldMk cId="2028247637" sldId="3117"/>
        </pc:sldMkLst>
      </pc:sldChg>
      <pc:sldChg chg="addSp delSp modSp add mod modShow">
        <pc:chgData name="Rachel Jing" userId="19a4dc06-81de-4f36-b527-3df9de66a867" providerId="ADAL" clId="{7BEE7A5A-F5EA-4FAF-A238-875F7520F3E3}" dt="2024-10-31T01:01:48.649" v="4007" actId="20577"/>
        <pc:sldMkLst>
          <pc:docMk/>
          <pc:sldMk cId="3144304630" sldId="3118"/>
        </pc:sldMkLst>
      </pc:sldChg>
    </pc:docChg>
  </pc:docChgLst>
  <pc:docChgLst>
    <pc:chgData name="Shahed Tootoonian" userId="0ad9c6fc-024f-4b19-b1c7-40a41f167b2b" providerId="ADAL" clId="{5DD05E3E-56B3-4DE6-A70D-4D6C53223D6F}"/>
    <pc:docChg chg="undo custSel addSld delSld modSld sldOrd">
      <pc:chgData name="Shahed Tootoonian" userId="0ad9c6fc-024f-4b19-b1c7-40a41f167b2b" providerId="ADAL" clId="{5DD05E3E-56B3-4DE6-A70D-4D6C53223D6F}" dt="2025-02-20T19:46:48.518" v="2878" actId="20577"/>
      <pc:docMkLst>
        <pc:docMk/>
      </pc:docMkLst>
      <pc:sldChg chg="addSp modSp mod">
        <pc:chgData name="Shahed Tootoonian" userId="0ad9c6fc-024f-4b19-b1c7-40a41f167b2b" providerId="ADAL" clId="{5DD05E3E-56B3-4DE6-A70D-4D6C53223D6F}" dt="2025-02-20T05:51:25.485" v="228" actId="1076"/>
        <pc:sldMkLst>
          <pc:docMk/>
          <pc:sldMk cId="2506290605" sldId="3089"/>
        </pc:sldMkLst>
        <pc:spChg chg="add mod">
          <ac:chgData name="Shahed Tootoonian" userId="0ad9c6fc-024f-4b19-b1c7-40a41f167b2b" providerId="ADAL" clId="{5DD05E3E-56B3-4DE6-A70D-4D6C53223D6F}" dt="2025-02-20T05:51:23.110" v="226" actId="20577"/>
          <ac:spMkLst>
            <pc:docMk/>
            <pc:sldMk cId="2506290605" sldId="3089"/>
            <ac:spMk id="6" creationId="{696F9B86-835D-4E5C-604C-A5635A1D2895}"/>
          </ac:spMkLst>
        </pc:spChg>
        <pc:graphicFrameChg chg="mod modGraphic">
          <ac:chgData name="Shahed Tootoonian" userId="0ad9c6fc-024f-4b19-b1c7-40a41f167b2b" providerId="ADAL" clId="{5DD05E3E-56B3-4DE6-A70D-4D6C53223D6F}" dt="2025-02-20T05:50:37.114" v="148" actId="20577"/>
          <ac:graphicFrameMkLst>
            <pc:docMk/>
            <pc:sldMk cId="2506290605" sldId="3089"/>
            <ac:graphicFrameMk id="10" creationId="{130F4C57-CD90-B088-B163-ACAC3199C775}"/>
          </ac:graphicFrameMkLst>
        </pc:graphicFrameChg>
        <pc:graphicFrameChg chg="mod">
          <ac:chgData name="Shahed Tootoonian" userId="0ad9c6fc-024f-4b19-b1c7-40a41f167b2b" providerId="ADAL" clId="{5DD05E3E-56B3-4DE6-A70D-4D6C53223D6F}" dt="2025-02-20T05:51:25.485" v="228" actId="1076"/>
          <ac:graphicFrameMkLst>
            <pc:docMk/>
            <pc:sldMk cId="2506290605" sldId="3089"/>
            <ac:graphicFrameMk id="16" creationId="{7032BDC3-4FED-BD14-1B33-390E600F92E8}"/>
          </ac:graphicFrameMkLst>
        </pc:graphicFrameChg>
      </pc:sldChg>
      <pc:sldChg chg="addSp delSp modSp mod">
        <pc:chgData name="Shahed Tootoonian" userId="0ad9c6fc-024f-4b19-b1c7-40a41f167b2b" providerId="ADAL" clId="{5DD05E3E-56B3-4DE6-A70D-4D6C53223D6F}" dt="2025-02-20T19:46:48.518" v="2878" actId="20577"/>
        <pc:sldMkLst>
          <pc:docMk/>
          <pc:sldMk cId="2004238326" sldId="3090"/>
        </pc:sldMkLst>
        <pc:spChg chg="add mod">
          <ac:chgData name="Shahed Tootoonian" userId="0ad9c6fc-024f-4b19-b1c7-40a41f167b2b" providerId="ADAL" clId="{5DD05E3E-56B3-4DE6-A70D-4D6C53223D6F}" dt="2025-02-20T19:46:48.518" v="2878" actId="20577"/>
          <ac:spMkLst>
            <pc:docMk/>
            <pc:sldMk cId="2004238326" sldId="3090"/>
            <ac:spMk id="18" creationId="{AE404EA4-5461-74A9-F372-01AB2A826253}"/>
          </ac:spMkLst>
        </pc:spChg>
      </pc:sldChg>
      <pc:sldChg chg="addSp modSp mod ord">
        <pc:chgData name="Shahed Tootoonian" userId="0ad9c6fc-024f-4b19-b1c7-40a41f167b2b" providerId="ADAL" clId="{5DD05E3E-56B3-4DE6-A70D-4D6C53223D6F}" dt="2025-02-20T06:56:20.776" v="1417" actId="20577"/>
        <pc:sldMkLst>
          <pc:docMk/>
          <pc:sldMk cId="1897058491" sldId="3095"/>
        </pc:sldMkLst>
        <pc:spChg chg="mod">
          <ac:chgData name="Shahed Tootoonian" userId="0ad9c6fc-024f-4b19-b1c7-40a41f167b2b" providerId="ADAL" clId="{5DD05E3E-56B3-4DE6-A70D-4D6C53223D6F}" dt="2025-02-20T06:55:45.941" v="1323" actId="20577"/>
          <ac:spMkLst>
            <pc:docMk/>
            <pc:sldMk cId="1897058491" sldId="3095"/>
            <ac:spMk id="20" creationId="{9019BF8E-74EF-5B87-A2FA-9217AFCBC995}"/>
          </ac:spMkLst>
        </pc:spChg>
        <pc:graphicFrameChg chg="modGraphic">
          <ac:chgData name="Shahed Tootoonian" userId="0ad9c6fc-024f-4b19-b1c7-40a41f167b2b" providerId="ADAL" clId="{5DD05E3E-56B3-4DE6-A70D-4D6C53223D6F}" dt="2025-02-20T06:46:12.484" v="1251" actId="2165"/>
          <ac:graphicFrameMkLst>
            <pc:docMk/>
            <pc:sldMk cId="1897058491" sldId="3095"/>
            <ac:graphicFrameMk id="16" creationId="{B8B5A560-81C6-98C9-59DD-6D00A05758F0}"/>
          </ac:graphicFrameMkLst>
        </pc:graphicFrameChg>
      </pc:sldChg>
      <pc:sldChg chg="modSp mod ord">
        <pc:chgData name="Shahed Tootoonian" userId="0ad9c6fc-024f-4b19-b1c7-40a41f167b2b" providerId="ADAL" clId="{5DD05E3E-56B3-4DE6-A70D-4D6C53223D6F}" dt="2025-02-20T06:41:16.640" v="1217" actId="20577"/>
        <pc:sldMkLst>
          <pc:docMk/>
          <pc:sldMk cId="927741708" sldId="3102"/>
        </pc:sldMkLst>
        <pc:spChg chg="mod">
          <ac:chgData name="Shahed Tootoonian" userId="0ad9c6fc-024f-4b19-b1c7-40a41f167b2b" providerId="ADAL" clId="{5DD05E3E-56B3-4DE6-A70D-4D6C53223D6F}" dt="2025-02-20T06:26:48.474" v="912" actId="20577"/>
          <ac:spMkLst>
            <pc:docMk/>
            <pc:sldMk cId="927741708" sldId="3102"/>
            <ac:spMk id="5" creationId="{FA95B963-B02A-BAE8-4261-0DFC8907CD27}"/>
          </ac:spMkLst>
        </pc:spChg>
        <pc:spChg chg="mod">
          <ac:chgData name="Shahed Tootoonian" userId="0ad9c6fc-024f-4b19-b1c7-40a41f167b2b" providerId="ADAL" clId="{5DD05E3E-56B3-4DE6-A70D-4D6C53223D6F}" dt="2025-02-20T06:41:16.640" v="1217" actId="20577"/>
          <ac:spMkLst>
            <pc:docMk/>
            <pc:sldMk cId="927741708" sldId="3102"/>
            <ac:spMk id="24" creationId="{50F36E0A-E7AE-A356-A663-D0CBEFA68E30}"/>
          </ac:spMkLst>
        </pc:spChg>
      </pc:sldChg>
      <pc:sldChg chg="modSp mod ord">
        <pc:chgData name="Shahed Tootoonian" userId="0ad9c6fc-024f-4b19-b1c7-40a41f167b2b" providerId="ADAL" clId="{5DD05E3E-56B3-4DE6-A70D-4D6C53223D6F}" dt="2025-02-20T07:02:42.770" v="1564" actId="20577"/>
        <pc:sldMkLst>
          <pc:docMk/>
          <pc:sldMk cId="32437449" sldId="3104"/>
        </pc:sldMkLst>
        <pc:spChg chg="mod">
          <ac:chgData name="Shahed Tootoonian" userId="0ad9c6fc-024f-4b19-b1c7-40a41f167b2b" providerId="ADAL" clId="{5DD05E3E-56B3-4DE6-A70D-4D6C53223D6F}" dt="2025-02-20T07:02:42.770" v="1564" actId="20577"/>
          <ac:spMkLst>
            <pc:docMk/>
            <pc:sldMk cId="32437449" sldId="3104"/>
            <ac:spMk id="24" creationId="{50F36E0A-E7AE-A356-A663-D0CBEFA68E30}"/>
          </ac:spMkLst>
        </pc:spChg>
      </pc:sldChg>
      <pc:sldChg chg="modSp mod ord">
        <pc:chgData name="Shahed Tootoonian" userId="0ad9c6fc-024f-4b19-b1c7-40a41f167b2b" providerId="ADAL" clId="{5DD05E3E-56B3-4DE6-A70D-4D6C53223D6F}" dt="2025-02-20T19:33:28.540" v="2712"/>
        <pc:sldMkLst>
          <pc:docMk/>
          <pc:sldMk cId="2148460810" sldId="3110"/>
        </pc:sldMkLst>
        <pc:spChg chg="mod">
          <ac:chgData name="Shahed Tootoonian" userId="0ad9c6fc-024f-4b19-b1c7-40a41f167b2b" providerId="ADAL" clId="{5DD05E3E-56B3-4DE6-A70D-4D6C53223D6F}" dt="2025-02-20T07:13:04.379" v="1980" actId="20577"/>
          <ac:spMkLst>
            <pc:docMk/>
            <pc:sldMk cId="2148460810" sldId="3110"/>
            <ac:spMk id="8" creationId="{2C337513-8FA0-BBFF-881E-DC855770AFED}"/>
          </ac:spMkLst>
        </pc:spChg>
      </pc:sldChg>
      <pc:sldChg chg="modSp mod">
        <pc:chgData name="Shahed Tootoonian" userId="0ad9c6fc-024f-4b19-b1c7-40a41f167b2b" providerId="ADAL" clId="{5DD05E3E-56B3-4DE6-A70D-4D6C53223D6F}" dt="2025-02-20T05:26:24.079" v="145" actId="20577"/>
        <pc:sldMkLst>
          <pc:docMk/>
          <pc:sldMk cId="490590677" sldId="3111"/>
        </pc:sldMkLst>
        <pc:spChg chg="mod">
          <ac:chgData name="Shahed Tootoonian" userId="0ad9c6fc-024f-4b19-b1c7-40a41f167b2b" providerId="ADAL" clId="{5DD05E3E-56B3-4DE6-A70D-4D6C53223D6F}" dt="2025-02-20T05:26:24.079" v="145" actId="20577"/>
          <ac:spMkLst>
            <pc:docMk/>
            <pc:sldMk cId="490590677" sldId="3111"/>
            <ac:spMk id="3" creationId="{7FCF8C8E-9ECE-31CD-0F7E-439A2D3F8A4D}"/>
          </ac:spMkLst>
        </pc:spChg>
        <pc:spChg chg="mod">
          <ac:chgData name="Shahed Tootoonian" userId="0ad9c6fc-024f-4b19-b1c7-40a41f167b2b" providerId="ADAL" clId="{5DD05E3E-56B3-4DE6-A70D-4D6C53223D6F}" dt="2025-02-20T05:17:57.202" v="5" actId="20577"/>
          <ac:spMkLst>
            <pc:docMk/>
            <pc:sldMk cId="490590677" sldId="3111"/>
            <ac:spMk id="5" creationId="{3E313A9B-5B66-B6B0-DC2B-2D323D6AEB17}"/>
          </ac:spMkLst>
        </pc:spChg>
      </pc:sldChg>
      <pc:sldChg chg="modSp mod">
        <pc:chgData name="Shahed Tootoonian" userId="0ad9c6fc-024f-4b19-b1c7-40a41f167b2b" providerId="ADAL" clId="{5DD05E3E-56B3-4DE6-A70D-4D6C53223D6F}" dt="2025-02-20T06:16:17.242" v="383" actId="20577"/>
        <pc:sldMkLst>
          <pc:docMk/>
          <pc:sldMk cId="3298502308" sldId="3112"/>
        </pc:sldMkLst>
      </pc:sldChg>
      <pc:sldChg chg="addSp delSp modSp mod ord">
        <pc:chgData name="Shahed Tootoonian" userId="0ad9c6fc-024f-4b19-b1c7-40a41f167b2b" providerId="ADAL" clId="{5DD05E3E-56B3-4DE6-A70D-4D6C53223D6F}" dt="2025-02-20T19:45:37.325" v="2763" actId="1035"/>
        <pc:sldMkLst>
          <pc:docMk/>
          <pc:sldMk cId="1542001301" sldId="3113"/>
        </pc:sldMkLst>
        <pc:spChg chg="mod">
          <ac:chgData name="Shahed Tootoonian" userId="0ad9c6fc-024f-4b19-b1c7-40a41f167b2b" providerId="ADAL" clId="{5DD05E3E-56B3-4DE6-A70D-4D6C53223D6F}" dt="2025-02-20T19:45:37.325" v="2763" actId="1035"/>
          <ac:spMkLst>
            <pc:docMk/>
            <pc:sldMk cId="1542001301" sldId="3113"/>
            <ac:spMk id="8" creationId="{0012E0F6-BAD9-A68E-3195-BA9256FB61EA}"/>
          </ac:spMkLst>
        </pc:spChg>
      </pc:sldChg>
      <pc:sldChg chg="modSp mod">
        <pc:chgData name="Shahed Tootoonian" userId="0ad9c6fc-024f-4b19-b1c7-40a41f167b2b" providerId="ADAL" clId="{5DD05E3E-56B3-4DE6-A70D-4D6C53223D6F}" dt="2025-02-20T07:12:03.136" v="1974" actId="20577"/>
        <pc:sldMkLst>
          <pc:docMk/>
          <pc:sldMk cId="1816395146" sldId="3116"/>
        </pc:sldMkLst>
        <pc:spChg chg="mod">
          <ac:chgData name="Shahed Tootoonian" userId="0ad9c6fc-024f-4b19-b1c7-40a41f167b2b" providerId="ADAL" clId="{5DD05E3E-56B3-4DE6-A70D-4D6C53223D6F}" dt="2025-02-20T07:12:03.136" v="1974" actId="20577"/>
          <ac:spMkLst>
            <pc:docMk/>
            <pc:sldMk cId="1816395146" sldId="3116"/>
            <ac:spMk id="18" creationId="{A4E9BED9-8C9A-8ECB-5AEC-23B56B96162F}"/>
          </ac:spMkLst>
        </pc:spChg>
      </pc:sldChg>
      <pc:sldChg chg="addSp delSp modSp mod">
        <pc:chgData name="Shahed Tootoonian" userId="0ad9c6fc-024f-4b19-b1c7-40a41f167b2b" providerId="ADAL" clId="{5DD05E3E-56B3-4DE6-A70D-4D6C53223D6F}" dt="2025-02-20T19:27:31.639" v="2618" actId="20577"/>
        <pc:sldMkLst>
          <pc:docMk/>
          <pc:sldMk cId="2028247637" sldId="3117"/>
        </pc:sldMkLst>
        <pc:spChg chg="mod">
          <ac:chgData name="Shahed Tootoonian" userId="0ad9c6fc-024f-4b19-b1c7-40a41f167b2b" providerId="ADAL" clId="{5DD05E3E-56B3-4DE6-A70D-4D6C53223D6F}" dt="2025-02-20T19:00:53.091" v="2576" actId="20577"/>
          <ac:spMkLst>
            <pc:docMk/>
            <pc:sldMk cId="2028247637" sldId="3117"/>
            <ac:spMk id="2" creationId="{7AE70C88-1376-16BE-F379-C6DAD9A8D5F8}"/>
          </ac:spMkLst>
        </pc:spChg>
        <pc:spChg chg="mod">
          <ac:chgData name="Shahed Tootoonian" userId="0ad9c6fc-024f-4b19-b1c7-40a41f167b2b" providerId="ADAL" clId="{5DD05E3E-56B3-4DE6-A70D-4D6C53223D6F}" dt="2025-02-20T19:27:31.639" v="2618" actId="20577"/>
          <ac:spMkLst>
            <pc:docMk/>
            <pc:sldMk cId="2028247637" sldId="3117"/>
            <ac:spMk id="19" creationId="{FFCB6860-BB78-74B1-BDAE-000622EF057B}"/>
          </ac:spMkLst>
        </pc:spChg>
      </pc:sldChg>
      <pc:sldChg chg="addSp delSp modSp mod">
        <pc:chgData name="Shahed Tootoonian" userId="0ad9c6fc-024f-4b19-b1c7-40a41f167b2b" providerId="ADAL" clId="{5DD05E3E-56B3-4DE6-A70D-4D6C53223D6F}" dt="2025-02-20T19:31:58.645" v="2706" actId="1036"/>
        <pc:sldMkLst>
          <pc:docMk/>
          <pc:sldMk cId="3144304630" sldId="3118"/>
        </pc:sldMkLst>
      </pc:sldChg>
      <pc:sldChg chg="addSp delSp modSp add mod">
        <pc:chgData name="Shahed Tootoonian" userId="0ad9c6fc-024f-4b19-b1c7-40a41f167b2b" providerId="ADAL" clId="{5DD05E3E-56B3-4DE6-A70D-4D6C53223D6F}" dt="2025-02-20T18:47:56.160" v="2177" actId="12788"/>
        <pc:sldMkLst>
          <pc:docMk/>
          <pc:sldMk cId="865130933" sldId="3119"/>
        </pc:sldMkLst>
        <pc:spChg chg="mod">
          <ac:chgData name="Shahed Tootoonian" userId="0ad9c6fc-024f-4b19-b1c7-40a41f167b2b" providerId="ADAL" clId="{5DD05E3E-56B3-4DE6-A70D-4D6C53223D6F}" dt="2025-02-20T07:03:11.837" v="1582" actId="20577"/>
          <ac:spMkLst>
            <pc:docMk/>
            <pc:sldMk cId="865130933" sldId="3119"/>
            <ac:spMk id="2" creationId="{E16D0382-A538-2EF6-FF72-E38DC82F05F3}"/>
          </ac:spMkLst>
        </pc:spChg>
        <pc:spChg chg="mod">
          <ac:chgData name="Shahed Tootoonian" userId="0ad9c6fc-024f-4b19-b1c7-40a41f167b2b" providerId="ADAL" clId="{5DD05E3E-56B3-4DE6-A70D-4D6C53223D6F}" dt="2025-02-20T18:47:56.160" v="2177" actId="12788"/>
          <ac:spMkLst>
            <pc:docMk/>
            <pc:sldMk cId="865130933" sldId="3119"/>
            <ac:spMk id="22" creationId="{5FCBC2BA-4108-8BB7-FE70-F759E332D1ED}"/>
          </ac:spMkLst>
        </pc:spChg>
        <pc:spChg chg="mod">
          <ac:chgData name="Shahed Tootoonian" userId="0ad9c6fc-024f-4b19-b1c7-40a41f167b2b" providerId="ADAL" clId="{5DD05E3E-56B3-4DE6-A70D-4D6C53223D6F}" dt="2025-02-20T18:47:56.160" v="2177" actId="12788"/>
          <ac:spMkLst>
            <pc:docMk/>
            <pc:sldMk cId="865130933" sldId="3119"/>
            <ac:spMk id="43" creationId="{CE1A6D31-3E5D-659D-FD82-465E7670A284}"/>
          </ac:spMkLst>
        </pc:spChg>
      </pc:sldChg>
      <pc:sldChg chg="addSp delSp modSp add del mod ord">
        <pc:chgData name="Shahed Tootoonian" userId="0ad9c6fc-024f-4b19-b1c7-40a41f167b2b" providerId="ADAL" clId="{5DD05E3E-56B3-4DE6-A70D-4D6C53223D6F}" dt="2025-02-20T06:42:22.021" v="1218" actId="47"/>
        <pc:sldMkLst>
          <pc:docMk/>
          <pc:sldMk cId="2072117237" sldId="3119"/>
        </pc:sldMkLst>
      </pc:sldChg>
      <pc:sldChg chg="modSp mod">
        <pc:chgData name="Shahed Tootoonian" userId="0ad9c6fc-024f-4b19-b1c7-40a41f167b2b" providerId="ADAL" clId="{5DD05E3E-56B3-4DE6-A70D-4D6C53223D6F}" dt="2025-02-20T19:34:59.163" v="2759" actId="20577"/>
        <pc:sldMkLst>
          <pc:docMk/>
          <pc:sldMk cId="459437621" sldId="3120"/>
        </pc:sldMkLst>
        <pc:spChg chg="mod">
          <ac:chgData name="Shahed Tootoonian" userId="0ad9c6fc-024f-4b19-b1c7-40a41f167b2b" providerId="ADAL" clId="{5DD05E3E-56B3-4DE6-A70D-4D6C53223D6F}" dt="2025-02-20T19:34:16.527" v="2713" actId="12"/>
          <ac:spMkLst>
            <pc:docMk/>
            <pc:sldMk cId="459437621" sldId="3120"/>
            <ac:spMk id="19" creationId="{1E102D40-8B39-6B48-03A1-79DAEF53C4A2}"/>
          </ac:spMkLst>
        </pc:spChg>
        <pc:spChg chg="mod">
          <ac:chgData name="Shahed Tootoonian" userId="0ad9c6fc-024f-4b19-b1c7-40a41f167b2b" providerId="ADAL" clId="{5DD05E3E-56B3-4DE6-A70D-4D6C53223D6F}" dt="2025-02-20T19:34:59.163" v="2759" actId="20577"/>
          <ac:spMkLst>
            <pc:docMk/>
            <pc:sldMk cId="459437621" sldId="3120"/>
            <ac:spMk id="27" creationId="{9DF16967-D825-DB49-E8A1-D1AB5A646DD3}"/>
          </ac:spMkLst>
        </pc:spChg>
      </pc:sldChg>
      <pc:sldChg chg="add del">
        <pc:chgData name="Shahed Tootoonian" userId="0ad9c6fc-024f-4b19-b1c7-40a41f167b2b" providerId="ADAL" clId="{5DD05E3E-56B3-4DE6-A70D-4D6C53223D6F}" dt="2025-02-20T06:37:27.157" v="944"/>
        <pc:sldMkLst>
          <pc:docMk/>
          <pc:sldMk cId="3193301951" sldId="3120"/>
        </pc:sldMkLst>
      </pc:sldChg>
      <pc:sldChg chg="modSp add del mod">
        <pc:chgData name="Shahed Tootoonian" userId="0ad9c6fc-024f-4b19-b1c7-40a41f167b2b" providerId="ADAL" clId="{5DD05E3E-56B3-4DE6-A70D-4D6C53223D6F}" dt="2025-02-20T07:05:44.434" v="1800" actId="47"/>
        <pc:sldMkLst>
          <pc:docMk/>
          <pc:sldMk cId="3522222180" sldId="3120"/>
        </pc:sldMkLst>
      </pc:sldChg>
      <pc:sldChg chg="delSp add del">
        <pc:chgData name="Shahed Tootoonian" userId="0ad9c6fc-024f-4b19-b1c7-40a41f167b2b" providerId="ADAL" clId="{5DD05E3E-56B3-4DE6-A70D-4D6C53223D6F}" dt="2025-02-20T18:31:13.594" v="1983" actId="47"/>
        <pc:sldMkLst>
          <pc:docMk/>
          <pc:sldMk cId="2949367965" sldId="3659"/>
        </pc:sldMkLst>
      </pc:sldChg>
    </pc:docChg>
  </pc:docChgLst>
  <pc:docChgLst>
    <pc:chgData name="Rachel Jing" userId="19a4dc06-81de-4f36-b527-3df9de66a867" providerId="ADAL" clId="{513EBA8A-5BF5-40CD-BB03-6A46F8B0193C}"/>
    <pc:docChg chg="modSld">
      <pc:chgData name="Rachel Jing" userId="19a4dc06-81de-4f36-b527-3df9de66a867" providerId="ADAL" clId="{513EBA8A-5BF5-40CD-BB03-6A46F8B0193C}" dt="2024-08-08T18:24:08.744" v="61" actId="20577"/>
      <pc:docMkLst>
        <pc:docMk/>
      </pc:docMkLst>
      <pc:sldChg chg="modSp mod">
        <pc:chgData name="Rachel Jing" userId="19a4dc06-81de-4f36-b527-3df9de66a867" providerId="ADAL" clId="{513EBA8A-5BF5-40CD-BB03-6A46F8B0193C}" dt="2024-08-08T18:24:08.744" v="61" actId="20577"/>
        <pc:sldMkLst>
          <pc:docMk/>
          <pc:sldMk cId="513421263" sldId="3108"/>
        </pc:sldMkLst>
      </pc:sldChg>
      <pc:sldChg chg="modSp mod">
        <pc:chgData name="Rachel Jing" userId="19a4dc06-81de-4f36-b527-3df9de66a867" providerId="ADAL" clId="{513EBA8A-5BF5-40CD-BB03-6A46F8B0193C}" dt="2024-08-08T18:19:01.517" v="13" actId="20577"/>
        <pc:sldMkLst>
          <pc:docMk/>
          <pc:sldMk cId="191530233" sldId="311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14020084838263E-4"/>
          <c:y val="0.11470256032320693"/>
          <c:w val="0.98696292481512082"/>
          <c:h val="0.7329342565276129"/>
        </c:manualLayout>
      </c:layout>
      <c:lineChart>
        <c:grouping val="standard"/>
        <c:varyColors val="0"/>
        <c:ser>
          <c:idx val="0"/>
          <c:order val="0"/>
          <c:tx>
            <c:strRef>
              <c:f>Sheet1!$B$1</c:f>
              <c:strCache>
                <c:ptCount val="1"/>
                <c:pt idx="0">
                  <c:v>NBHK</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Sheet1!$A$2:$A$9</c:f>
              <c:strCache>
                <c:ptCount val="8"/>
                <c:pt idx="0">
                  <c:v>Q2 2023</c:v>
                </c:pt>
                <c:pt idx="1">
                  <c:v>Q3 2023</c:v>
                </c:pt>
                <c:pt idx="2">
                  <c:v>Q4 2023</c:v>
                </c:pt>
                <c:pt idx="3">
                  <c:v>Q1 2024</c:v>
                </c:pt>
                <c:pt idx="4">
                  <c:v>Q2 2024</c:v>
                </c:pt>
                <c:pt idx="5">
                  <c:v>Q3 2024</c:v>
                </c:pt>
                <c:pt idx="6">
                  <c:v>Q4 2024</c:v>
                </c:pt>
                <c:pt idx="7">
                  <c:v>Q1 2025</c:v>
                </c:pt>
              </c:strCache>
            </c:strRef>
          </c:cat>
          <c:val>
            <c:numRef>
              <c:f>Sheet1!$B$2:$B$9</c:f>
              <c:numCache>
                <c:formatCode>"$"#,##0_);\("$"#,##0\)</c:formatCode>
                <c:ptCount val="8"/>
                <c:pt idx="0">
                  <c:v>602</c:v>
                </c:pt>
                <c:pt idx="1">
                  <c:v>530</c:v>
                </c:pt>
                <c:pt idx="2">
                  <c:v>593</c:v>
                </c:pt>
                <c:pt idx="3">
                  <c:v>631</c:v>
                </c:pt>
                <c:pt idx="4">
                  <c:v>701</c:v>
                </c:pt>
                <c:pt idx="5">
                  <c:v>632</c:v>
                </c:pt>
                <c:pt idx="6">
                  <c:v>578</c:v>
                </c:pt>
                <c:pt idx="7">
                  <c:v>570</c:v>
                </c:pt>
              </c:numCache>
            </c:numRef>
          </c:val>
          <c:smooth val="0"/>
          <c:extLst>
            <c:ext xmlns:c16="http://schemas.microsoft.com/office/drawing/2014/chart" uri="{C3380CC4-5D6E-409C-BE32-E72D297353CC}">
              <c16:uniqueId val="{00000000-EC91-411C-9D93-6EB6F44F3B72}"/>
            </c:ext>
          </c:extLst>
        </c:ser>
        <c:ser>
          <c:idx val="1"/>
          <c:order val="1"/>
          <c:tx>
            <c:strRef>
              <c:f>Sheet1!$C$1</c:f>
              <c:strCache>
                <c:ptCount val="1"/>
                <c:pt idx="0">
                  <c:v>NBSK</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Sheet1!$A$2:$A$9</c:f>
              <c:strCache>
                <c:ptCount val="8"/>
                <c:pt idx="0">
                  <c:v>Q2 2023</c:v>
                </c:pt>
                <c:pt idx="1">
                  <c:v>Q3 2023</c:v>
                </c:pt>
                <c:pt idx="2">
                  <c:v>Q4 2023</c:v>
                </c:pt>
                <c:pt idx="3">
                  <c:v>Q1 2024</c:v>
                </c:pt>
                <c:pt idx="4">
                  <c:v>Q2 2024</c:v>
                </c:pt>
                <c:pt idx="5">
                  <c:v>Q3 2024</c:v>
                </c:pt>
                <c:pt idx="6">
                  <c:v>Q4 2024</c:v>
                </c:pt>
                <c:pt idx="7">
                  <c:v>Q1 2025</c:v>
                </c:pt>
              </c:strCache>
            </c:strRef>
          </c:cat>
          <c:val>
            <c:numRef>
              <c:f>Sheet1!$C$2:$C$9</c:f>
              <c:numCache>
                <c:formatCode>"$"#,##0_);\("$"#,##0\)</c:formatCode>
                <c:ptCount val="8"/>
                <c:pt idx="0">
                  <c:v>706</c:v>
                </c:pt>
                <c:pt idx="1">
                  <c:v>666</c:v>
                </c:pt>
                <c:pt idx="2">
                  <c:v>709</c:v>
                </c:pt>
                <c:pt idx="3">
                  <c:v>732</c:v>
                </c:pt>
                <c:pt idx="4">
                  <c:v>811</c:v>
                </c:pt>
                <c:pt idx="5">
                  <c:v>814</c:v>
                </c:pt>
                <c:pt idx="6">
                  <c:v>794</c:v>
                </c:pt>
                <c:pt idx="7">
                  <c:v>783</c:v>
                </c:pt>
              </c:numCache>
            </c:numRef>
          </c:val>
          <c:smooth val="0"/>
          <c:extLst>
            <c:ext xmlns:c16="http://schemas.microsoft.com/office/drawing/2014/chart" uri="{C3380CC4-5D6E-409C-BE32-E72D297353CC}">
              <c16:uniqueId val="{00000003-EC91-411C-9D93-6EB6F44F3B72}"/>
            </c:ext>
          </c:extLst>
        </c:ser>
        <c:dLbls>
          <c:showLegendKey val="0"/>
          <c:showVal val="0"/>
          <c:showCatName val="0"/>
          <c:showSerName val="0"/>
          <c:showPercent val="0"/>
          <c:showBubbleSize val="0"/>
        </c:dLbls>
        <c:marker val="1"/>
        <c:smooth val="0"/>
        <c:axId val="393635856"/>
        <c:axId val="1298309391"/>
      </c:lineChart>
      <c:catAx>
        <c:axId val="393635856"/>
        <c:scaling>
          <c:orientation val="minMax"/>
        </c:scaling>
        <c:delete val="0"/>
        <c:axPos val="b"/>
        <c:numFmt formatCode="General" sourceLinked="1"/>
        <c:majorTickMark val="out"/>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85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298309391"/>
        <c:crosses val="autoZero"/>
        <c:auto val="1"/>
        <c:lblAlgn val="ctr"/>
        <c:lblOffset val="100"/>
        <c:noMultiLvlLbl val="0"/>
      </c:catAx>
      <c:valAx>
        <c:axId val="1298309391"/>
        <c:scaling>
          <c:orientation val="minMax"/>
          <c:max val="1100"/>
          <c:min val="0"/>
        </c:scaling>
        <c:delete val="0"/>
        <c:axPos val="l"/>
        <c:numFmt formatCode="&quot;$&quot;#,##0;\(&quot;$&quot;#,##0\);\-" sourceLinked="0"/>
        <c:majorTickMark val="out"/>
        <c:minorTickMark val="none"/>
        <c:tickLblPos val="nextTo"/>
        <c:spPr>
          <a:noFill/>
          <a:ln>
            <a:solidFill>
              <a:schemeClr val="bg2"/>
            </a:solidFill>
          </a:ln>
          <a:effectLst/>
        </c:spPr>
        <c:txPr>
          <a:bodyPr rot="-60000000" spcFirstLastPara="1" vertOverflow="ellipsis" vert="horz" wrap="square" anchor="ctr" anchorCtr="1"/>
          <a:lstStyle/>
          <a:p>
            <a:pPr>
              <a:defRPr sz="85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93635856"/>
        <c:crosses val="autoZero"/>
        <c:crossBetween val="between"/>
        <c:majorUnit val="200"/>
      </c:valAx>
      <c:spPr>
        <a:noFill/>
        <a:ln>
          <a:noFill/>
        </a:ln>
        <a:effectLst/>
      </c:spPr>
    </c:plotArea>
    <c:legend>
      <c:legendPos val="b"/>
      <c:layout>
        <c:manualLayout>
          <c:xMode val="edge"/>
          <c:yMode val="edge"/>
          <c:x val="0.33957810996517002"/>
          <c:y val="0.91268144178185884"/>
          <c:w val="0.32084378006965997"/>
          <c:h val="7.1953227092435026E-2"/>
        </c:manualLayout>
      </c:layout>
      <c:overlay val="0"/>
      <c:spPr>
        <a:noFill/>
        <a:ln>
          <a:noFill/>
        </a:ln>
        <a:effectLst/>
      </c:spPr>
      <c:txPr>
        <a:bodyPr rot="0" spcFirstLastPara="1" vertOverflow="ellipsis" vert="horz" wrap="square" anchor="ctr" anchorCtr="1"/>
        <a:lstStyle/>
        <a:p>
          <a:pPr>
            <a:defRPr sz="85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5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358290408720144"/>
          <c:w val="1"/>
          <c:h val="0.54139280327170958"/>
        </c:manualLayout>
      </c:layout>
      <c:lineChart>
        <c:grouping val="standard"/>
        <c:varyColors val="0"/>
        <c:ser>
          <c:idx val="0"/>
          <c:order val="0"/>
          <c:tx>
            <c:strRef>
              <c:f>Sheet1!$B$1</c:f>
              <c:strCache>
                <c:ptCount val="1"/>
                <c:pt idx="0">
                  <c:v>Pulp (US$ / ADMT)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Sheet1!$A$2:$A$10</c:f>
              <c:strCache>
                <c:ptCount val="9"/>
                <c:pt idx="0">
                  <c:v>Q1 '23</c:v>
                </c:pt>
                <c:pt idx="1">
                  <c:v>Q2 '23</c:v>
                </c:pt>
                <c:pt idx="2">
                  <c:v>Q3 '23</c:v>
                </c:pt>
                <c:pt idx="3">
                  <c:v>Q4 '23</c:v>
                </c:pt>
                <c:pt idx="4">
                  <c:v>Q1 '24</c:v>
                </c:pt>
                <c:pt idx="5">
                  <c:v>Q2 '24</c:v>
                </c:pt>
                <c:pt idx="6">
                  <c:v>Q3 '24</c:v>
                </c:pt>
                <c:pt idx="7">
                  <c:v>Q4 '24</c:v>
                </c:pt>
                <c:pt idx="8">
                  <c:v>Q1 '25</c:v>
                </c:pt>
              </c:strCache>
            </c:strRef>
          </c:cat>
          <c:val>
            <c:numRef>
              <c:f>Sheet1!$B$2:$B$10</c:f>
              <c:numCache>
                <c:formatCode>"$"#,##0.0_);\("$"#,##0.0\)</c:formatCode>
                <c:ptCount val="9"/>
                <c:pt idx="0">
                  <c:v>372.05</c:v>
                </c:pt>
                <c:pt idx="1">
                  <c:v>363.95</c:v>
                </c:pt>
                <c:pt idx="2">
                  <c:v>319.45999999999998</c:v>
                </c:pt>
                <c:pt idx="3">
                  <c:v>322.01</c:v>
                </c:pt>
                <c:pt idx="4">
                  <c:v>311.61</c:v>
                </c:pt>
                <c:pt idx="5">
                  <c:v>307.58</c:v>
                </c:pt>
                <c:pt idx="6">
                  <c:v>309.51</c:v>
                </c:pt>
                <c:pt idx="7">
                  <c:v>306.39999999999998</c:v>
                </c:pt>
                <c:pt idx="8" formatCode="_-&quot;$&quot;* #,##0.0_-;\-&quot;$&quot;* #,##0.0_-;_-&quot;$&quot;* &quot;-&quot;??_-;_-@_-">
                  <c:v>300.96380763942307</c:v>
                </c:pt>
              </c:numCache>
            </c:numRef>
          </c:val>
          <c:smooth val="0"/>
          <c:extLst>
            <c:ext xmlns:c16="http://schemas.microsoft.com/office/drawing/2014/chart" uri="{C3380CC4-5D6E-409C-BE32-E72D297353CC}">
              <c16:uniqueId val="{00000000-8EDB-4783-9108-25E643C0EB7D}"/>
            </c:ext>
          </c:extLst>
        </c:ser>
        <c:ser>
          <c:idx val="1"/>
          <c:order val="1"/>
          <c:tx>
            <c:strRef>
              <c:f>Sheet1!$C$1</c:f>
              <c:strCache>
                <c:ptCount val="1"/>
                <c:pt idx="0">
                  <c:v>Lumber (US$ / m3)</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Sheet1!$A$2:$A$10</c:f>
              <c:strCache>
                <c:ptCount val="9"/>
                <c:pt idx="0">
                  <c:v>Q1 '23</c:v>
                </c:pt>
                <c:pt idx="1">
                  <c:v>Q2 '23</c:v>
                </c:pt>
                <c:pt idx="2">
                  <c:v>Q3 '23</c:v>
                </c:pt>
                <c:pt idx="3">
                  <c:v>Q4 '23</c:v>
                </c:pt>
                <c:pt idx="4">
                  <c:v>Q1 '24</c:v>
                </c:pt>
                <c:pt idx="5">
                  <c:v>Q2 '24</c:v>
                </c:pt>
                <c:pt idx="6">
                  <c:v>Q3 '24</c:v>
                </c:pt>
                <c:pt idx="7">
                  <c:v>Q4 '24</c:v>
                </c:pt>
                <c:pt idx="8">
                  <c:v>Q1 '25</c:v>
                </c:pt>
              </c:strCache>
            </c:strRef>
          </c:cat>
          <c:val>
            <c:numRef>
              <c:f>Sheet1!$C$2:$C$10</c:f>
              <c:numCache>
                <c:formatCode>"$"#,##0.0_);\("$"#,##0.0\)</c:formatCode>
                <c:ptCount val="9"/>
                <c:pt idx="0">
                  <c:v>217</c:v>
                </c:pt>
                <c:pt idx="1">
                  <c:v>225</c:v>
                </c:pt>
                <c:pt idx="2">
                  <c:v>195</c:v>
                </c:pt>
                <c:pt idx="3">
                  <c:v>170</c:v>
                </c:pt>
                <c:pt idx="4">
                  <c:v>194</c:v>
                </c:pt>
                <c:pt idx="5">
                  <c:v>198</c:v>
                </c:pt>
                <c:pt idx="6">
                  <c:v>194</c:v>
                </c:pt>
                <c:pt idx="7">
                  <c:v>201</c:v>
                </c:pt>
                <c:pt idx="8" formatCode="_-&quot;$&quot;* #,##0.0_-;\-&quot;$&quot;* #,##0.0_-;_-&quot;$&quot;* &quot;-&quot;??_-;_-@_-">
                  <c:v>217.15690290864399</c:v>
                </c:pt>
              </c:numCache>
            </c:numRef>
          </c:val>
          <c:smooth val="0"/>
          <c:extLst>
            <c:ext xmlns:c16="http://schemas.microsoft.com/office/drawing/2014/chart" uri="{C3380CC4-5D6E-409C-BE32-E72D297353CC}">
              <c16:uniqueId val="{00000001-8EDB-4783-9108-25E643C0EB7D}"/>
            </c:ext>
          </c:extLst>
        </c:ser>
        <c:dLbls>
          <c:showLegendKey val="0"/>
          <c:showVal val="0"/>
          <c:showCatName val="0"/>
          <c:showSerName val="0"/>
          <c:showPercent val="0"/>
          <c:showBubbleSize val="0"/>
        </c:dLbls>
        <c:marker val="1"/>
        <c:smooth val="0"/>
        <c:axId val="393635856"/>
        <c:axId val="1298309391"/>
      </c:lineChart>
      <c:catAx>
        <c:axId val="393635856"/>
        <c:scaling>
          <c:orientation val="minMax"/>
        </c:scaling>
        <c:delete val="0"/>
        <c:axPos val="b"/>
        <c:numFmt formatCode="General" sourceLinked="1"/>
        <c:majorTickMark val="none"/>
        <c:minorTickMark val="none"/>
        <c:tickLblPos val="nextTo"/>
        <c:spPr>
          <a:noFill/>
          <a:ln w="9525" cap="flat" cmpd="sng" algn="ctr">
            <a:solidFill>
              <a:schemeClr val="accent4">
                <a:lumMod val="20000"/>
                <a:lumOff val="80000"/>
              </a:schemeClr>
            </a:solidFill>
            <a:round/>
          </a:ln>
          <a:effectLst/>
        </c:spPr>
        <c:txPr>
          <a:bodyPr rot="-60000000" spcFirstLastPara="1" vertOverflow="ellipsis" vert="horz" wrap="square" anchor="ctr" anchorCtr="1"/>
          <a:lstStyle/>
          <a:p>
            <a:pPr>
              <a:defRPr sz="120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298309391"/>
        <c:crosses val="autoZero"/>
        <c:auto val="1"/>
        <c:lblAlgn val="ctr"/>
        <c:lblOffset val="100"/>
        <c:tickLblSkip val="1"/>
        <c:noMultiLvlLbl val="0"/>
      </c:catAx>
      <c:valAx>
        <c:axId val="1298309391"/>
        <c:scaling>
          <c:orientation val="minMax"/>
          <c:max val="450"/>
          <c:min val="50"/>
        </c:scaling>
        <c:delete val="1"/>
        <c:axPos val="l"/>
        <c:numFmt formatCode="&quot;$&quot;#,##0" sourceLinked="0"/>
        <c:majorTickMark val="out"/>
        <c:minorTickMark val="none"/>
        <c:tickLblPos val="nextTo"/>
        <c:crossAx val="393635856"/>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45539906103287"/>
          <c:y val="0"/>
          <c:w val="0.74647887323943674"/>
          <c:h val="1"/>
        </c:manualLayout>
      </c:layout>
      <c:pieChart>
        <c:varyColors val="1"/>
        <c:ser>
          <c:idx val="0"/>
          <c:order val="0"/>
          <c:tx>
            <c:strRef>
              <c:f>Sheet1!$B$1</c:f>
              <c:strCache>
                <c:ptCount val="1"/>
                <c:pt idx="0">
                  <c:v>Sales</c:v>
                </c:pt>
              </c:strCache>
            </c:strRef>
          </c:tx>
          <c:dPt>
            <c:idx val="0"/>
            <c:bubble3D val="0"/>
            <c:explosion val="3"/>
            <c:spPr>
              <a:solidFill>
                <a:schemeClr val="accent1"/>
              </a:solidFill>
              <a:ln w="19050">
                <a:solidFill>
                  <a:schemeClr val="lt1"/>
                </a:solidFill>
              </a:ln>
              <a:effectLst/>
            </c:spPr>
            <c:extLst>
              <c:ext xmlns:c16="http://schemas.microsoft.com/office/drawing/2014/chart" uri="{C3380CC4-5D6E-409C-BE32-E72D297353CC}">
                <c16:uniqueId val="{00000001-680E-46C5-899C-0AAC3BB7615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E3D-41A4-A41D-549D44E5D0CB}"/>
              </c:ext>
            </c:extLst>
          </c:dPt>
          <c:cat>
            <c:strRef>
              <c:f>Sheet1!$A$2:$A$3</c:f>
              <c:strCache>
                <c:ptCount val="2"/>
                <c:pt idx="0">
                  <c:v>1st Qtr</c:v>
                </c:pt>
                <c:pt idx="1">
                  <c:v>2nd Qtr</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0-680E-46C5-899C-0AAC3BB7615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363983211767418E-2"/>
          <c:y val="5.2265357975989662E-2"/>
          <c:w val="0.93627479768378774"/>
          <c:h val="0.7206222807851328"/>
        </c:manualLayout>
      </c:layout>
      <c:barChart>
        <c:barDir val="col"/>
        <c:grouping val="stacked"/>
        <c:varyColors val="0"/>
        <c:ser>
          <c:idx val="0"/>
          <c:order val="0"/>
          <c:tx>
            <c:strRef>
              <c:f>Sheet1!$B$1</c:f>
              <c:strCache>
                <c:ptCount val="1"/>
                <c:pt idx="0">
                  <c:v>Planned</c:v>
                </c:pt>
              </c:strCache>
            </c:strRef>
          </c:tx>
          <c:spPr>
            <a:solidFill>
              <a:schemeClr val="accent1"/>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34761246693351538"/>
                      <c:h val="0.20446402854823686"/>
                    </c:manualLayout>
                  </c15:layout>
                </c:ext>
                <c:ext xmlns:c16="http://schemas.microsoft.com/office/drawing/2014/chart" uri="{C3380CC4-5D6E-409C-BE32-E72D297353CC}">
                  <c16:uniqueId val="{00000000-948C-4907-A80E-4E25D578990F}"/>
                </c:ext>
              </c:extLst>
            </c:dLbl>
            <c:dLbl>
              <c:idx val="1"/>
              <c:dLblPos val="ctr"/>
              <c:showLegendKey val="0"/>
              <c:showVal val="1"/>
              <c:showCatName val="0"/>
              <c:showSerName val="0"/>
              <c:showPercent val="0"/>
              <c:showBubbleSize val="0"/>
              <c:extLst>
                <c:ext xmlns:c15="http://schemas.microsoft.com/office/drawing/2012/chart" uri="{CE6537A1-D6FC-4f65-9D91-7224C49458BB}">
                  <c15:layout>
                    <c:manualLayout>
                      <c:w val="0.39981750431647073"/>
                      <c:h val="0.20446405493656752"/>
                    </c:manualLayout>
                  </c15:layout>
                </c:ext>
                <c:ext xmlns:c16="http://schemas.microsoft.com/office/drawing/2014/chart" uri="{C3380CC4-5D6E-409C-BE32-E72D297353CC}">
                  <c16:uniqueId val="{00000001-948C-4907-A80E-4E25D578990F}"/>
                </c:ext>
              </c:extLst>
            </c:dLbl>
            <c:numFmt formatCode="#,##0;\(#,##0\);\-" sourceLinked="0"/>
            <c:spPr>
              <a:noFill/>
              <a:ln>
                <a:noFill/>
              </a:ln>
              <a:effectLst/>
            </c:spPr>
            <c:txPr>
              <a:bodyPr rot="0" spcFirstLastPara="1" vertOverflow="overflow" horzOverflow="overflow" vert="horz" wrap="square" lIns="38100" tIns="19050" rIns="38100" bIns="19050" anchor="ctr" anchorCtr="1">
                <a:noAutofit/>
              </a:bodyPr>
              <a:lstStyle/>
              <a:p>
                <a:pPr>
                  <a:defRPr sz="105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Q4 2024</c:v>
                </c:pt>
                <c:pt idx="1">
                  <c:v>Q1 2025</c:v>
                </c:pt>
              </c:strCache>
            </c:strRef>
          </c:cat>
          <c:val>
            <c:numRef>
              <c:f>Sheet1!$B$2:$B$3</c:f>
              <c:numCache>
                <c:formatCode>0;\(0\);\-</c:formatCode>
                <c:ptCount val="2"/>
                <c:pt idx="0">
                  <c:v>0</c:v>
                </c:pt>
                <c:pt idx="1">
                  <c:v>22</c:v>
                </c:pt>
              </c:numCache>
            </c:numRef>
          </c:val>
          <c:extLst>
            <c:ext xmlns:c16="http://schemas.microsoft.com/office/drawing/2014/chart" uri="{C3380CC4-5D6E-409C-BE32-E72D297353CC}">
              <c16:uniqueId val="{00000002-948C-4907-A80E-4E25D578990F}"/>
            </c:ext>
          </c:extLst>
        </c:ser>
        <c:ser>
          <c:idx val="1"/>
          <c:order val="1"/>
          <c:tx>
            <c:strRef>
              <c:f>Sheet1!$C$1</c:f>
              <c:strCache>
                <c:ptCount val="1"/>
                <c:pt idx="0">
                  <c:v>Start-up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Q4 2024</c:v>
                </c:pt>
                <c:pt idx="1">
                  <c:v>Q1 2025</c:v>
                </c:pt>
              </c:strCache>
            </c:strRef>
          </c:cat>
          <c:val>
            <c:numRef>
              <c:f>Sheet1!$C$2:$C$3</c:f>
              <c:numCache>
                <c:formatCode>General</c:formatCode>
                <c:ptCount val="2"/>
              </c:numCache>
            </c:numRef>
          </c:val>
          <c:extLst>
            <c:ext xmlns:c16="http://schemas.microsoft.com/office/drawing/2014/chart" uri="{C3380CC4-5D6E-409C-BE32-E72D297353CC}">
              <c16:uniqueId val="{00000003-948C-4907-A80E-4E25D578990F}"/>
            </c:ext>
          </c:extLst>
        </c:ser>
        <c:dLbls>
          <c:showLegendKey val="0"/>
          <c:showVal val="0"/>
          <c:showCatName val="0"/>
          <c:showSerName val="0"/>
          <c:showPercent val="0"/>
          <c:showBubbleSize val="0"/>
        </c:dLbls>
        <c:gapWidth val="94"/>
        <c:overlap val="100"/>
        <c:axId val="255206879"/>
        <c:axId val="290101151"/>
      </c:barChart>
      <c:lineChart>
        <c:grouping val="standard"/>
        <c:varyColors val="0"/>
        <c:ser>
          <c:idx val="2"/>
          <c:order val="2"/>
          <c:tx>
            <c:strRef>
              <c:f>Sheet1!$D$1</c:f>
              <c:strCache>
                <c:ptCount val="1"/>
                <c:pt idx="0">
                  <c:v>Total</c:v>
                </c:pt>
              </c:strCache>
            </c:strRef>
          </c:tx>
          <c:spPr>
            <a:ln w="28575" cap="rnd">
              <a:noFill/>
              <a:round/>
            </a:ln>
            <a:effectLst/>
          </c:spPr>
          <c:marker>
            <c:symbol val="none"/>
          </c:marker>
          <c:cat>
            <c:strRef>
              <c:f>Sheet1!$A$2:$A$3</c:f>
              <c:strCache>
                <c:ptCount val="2"/>
                <c:pt idx="0">
                  <c:v>Q4 2024</c:v>
                </c:pt>
                <c:pt idx="1">
                  <c:v>Q1 2025</c:v>
                </c:pt>
              </c:strCache>
            </c:strRef>
          </c:cat>
          <c:val>
            <c:numRef>
              <c:f>Sheet1!$D$2:$D$3</c:f>
              <c:numCache>
                <c:formatCode>General</c:formatCode>
                <c:ptCount val="2"/>
              </c:numCache>
            </c:numRef>
          </c:val>
          <c:smooth val="0"/>
          <c:extLst>
            <c:ext xmlns:c16="http://schemas.microsoft.com/office/drawing/2014/chart" uri="{C3380CC4-5D6E-409C-BE32-E72D297353CC}">
              <c16:uniqueId val="{00000004-948C-4907-A80E-4E25D578990F}"/>
            </c:ext>
          </c:extLst>
        </c:ser>
        <c:dLbls>
          <c:showLegendKey val="0"/>
          <c:showVal val="0"/>
          <c:showCatName val="0"/>
          <c:showSerName val="0"/>
          <c:showPercent val="0"/>
          <c:showBubbleSize val="0"/>
        </c:dLbls>
        <c:marker val="1"/>
        <c:smooth val="0"/>
        <c:axId val="255206879"/>
        <c:axId val="290101151"/>
      </c:lineChart>
      <c:catAx>
        <c:axId val="255206879"/>
        <c:scaling>
          <c:orientation val="minMax"/>
        </c:scaling>
        <c:delete val="0"/>
        <c:axPos val="b"/>
        <c:numFmt formatCode="General" sourceLinked="1"/>
        <c:majorTickMark val="none"/>
        <c:minorTickMark val="none"/>
        <c:tickLblPos val="nextTo"/>
        <c:spPr>
          <a:noFill/>
          <a:ln w="9525" cap="flat" cmpd="sng" algn="ctr">
            <a:solidFill>
              <a:schemeClr val="accent4"/>
            </a:solidFill>
            <a:round/>
          </a:ln>
          <a:effectLst/>
        </c:spPr>
        <c:txPr>
          <a:bodyPr rot="-60000000" spcFirstLastPara="1" vertOverflow="ellipsis" vert="horz" wrap="square" anchor="ctr" anchorCtr="1"/>
          <a:lstStyle/>
          <a:p>
            <a:pPr>
              <a:defRPr sz="90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90101151"/>
        <c:crosses val="autoZero"/>
        <c:auto val="1"/>
        <c:lblAlgn val="ctr"/>
        <c:lblOffset val="10"/>
        <c:noMultiLvlLbl val="0"/>
      </c:catAx>
      <c:valAx>
        <c:axId val="290101151"/>
        <c:scaling>
          <c:orientation val="minMax"/>
          <c:max val="30"/>
          <c:min val="0"/>
        </c:scaling>
        <c:delete val="0"/>
        <c:axPos val="l"/>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5206879"/>
        <c:crosses val="autoZero"/>
        <c:crossBetween val="between"/>
      </c:valAx>
      <c:spPr>
        <a:noFill/>
        <a:ln>
          <a:noFill/>
        </a:ln>
        <a:effectLst/>
      </c:spPr>
    </c:plotArea>
    <c:legend>
      <c:legendPos val="b"/>
      <c:legendEntry>
        <c:idx val="2"/>
        <c:delete val="1"/>
      </c:legendEntry>
      <c:layout>
        <c:manualLayout>
          <c:xMode val="edge"/>
          <c:yMode val="edge"/>
          <c:x val="0.27402394907151834"/>
          <c:y val="0.87220209757957701"/>
          <c:w val="0.44752355951248352"/>
          <c:h val="8.702609426407566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9773313698947E-2"/>
          <c:y val="0.12969364020412194"/>
          <c:w val="0.93674459043505109"/>
          <c:h val="0.65237361037000796"/>
        </c:manualLayout>
      </c:layout>
      <c:barChart>
        <c:barDir val="col"/>
        <c:grouping val="clustered"/>
        <c:varyColors val="0"/>
        <c:ser>
          <c:idx val="0"/>
          <c:order val="0"/>
          <c:tx>
            <c:strRef>
              <c:f>Sheet1!$B$1</c:f>
              <c:strCache>
                <c:ptCount val="1"/>
                <c:pt idx="0">
                  <c:v>Sales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Q4 2024</c:v>
                </c:pt>
                <c:pt idx="1">
                  <c:v>Q1 2025</c:v>
                </c:pt>
              </c:strCache>
            </c:strRef>
          </c:cat>
          <c:val>
            <c:numRef>
              <c:f>Sheet1!$B$2:$B$3</c:f>
              <c:numCache>
                <c:formatCode>0</c:formatCode>
                <c:ptCount val="2"/>
                <c:pt idx="0">
                  <c:v>451.91399999999999</c:v>
                </c:pt>
                <c:pt idx="1">
                  <c:v>477.87900000000002</c:v>
                </c:pt>
              </c:numCache>
            </c:numRef>
          </c:val>
          <c:extLst>
            <c:ext xmlns:c16="http://schemas.microsoft.com/office/drawing/2014/chart" uri="{C3380CC4-5D6E-409C-BE32-E72D297353CC}">
              <c16:uniqueId val="{00000000-2DEE-466D-AB9A-99BE104F18AC}"/>
            </c:ext>
          </c:extLst>
        </c:ser>
        <c:dLbls>
          <c:showLegendKey val="0"/>
          <c:showVal val="0"/>
          <c:showCatName val="0"/>
          <c:showSerName val="0"/>
          <c:showPercent val="0"/>
          <c:showBubbleSize val="0"/>
        </c:dLbls>
        <c:gapWidth val="94"/>
        <c:axId val="255206879"/>
        <c:axId val="290101151"/>
      </c:barChart>
      <c:catAx>
        <c:axId val="255206879"/>
        <c:scaling>
          <c:orientation val="minMax"/>
        </c:scaling>
        <c:delete val="0"/>
        <c:axPos val="b"/>
        <c:numFmt formatCode="General" sourceLinked="1"/>
        <c:majorTickMark val="none"/>
        <c:minorTickMark val="none"/>
        <c:tickLblPos val="nextTo"/>
        <c:spPr>
          <a:noFill/>
          <a:ln w="9525" cap="flat" cmpd="sng" algn="ctr">
            <a:solidFill>
              <a:schemeClr val="accent4"/>
            </a:solidFill>
            <a:round/>
          </a:ln>
          <a:effectLst/>
        </c:spPr>
        <c:txPr>
          <a:bodyPr rot="-60000000" spcFirstLastPara="1" vertOverflow="ellipsis" vert="horz" wrap="square" anchor="ctr" anchorCtr="1"/>
          <a:lstStyle/>
          <a:p>
            <a:pPr>
              <a:defRPr sz="90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90101151"/>
        <c:crosses val="autoZero"/>
        <c:auto val="1"/>
        <c:lblAlgn val="ctr"/>
        <c:lblOffset val="100"/>
        <c:noMultiLvlLbl val="0"/>
      </c:catAx>
      <c:valAx>
        <c:axId val="290101151"/>
        <c:scaling>
          <c:orientation val="minMax"/>
          <c:min val="200"/>
        </c:scaling>
        <c:delete val="1"/>
        <c:axPos val="l"/>
        <c:numFmt formatCode="0" sourceLinked="1"/>
        <c:majorTickMark val="out"/>
        <c:minorTickMark val="none"/>
        <c:tickLblPos val="nextTo"/>
        <c:crossAx val="255206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9773313698947E-2"/>
          <c:y val="7.7801511029318135E-2"/>
          <c:w val="0.93674459043505109"/>
          <c:h val="0.63351670315238851"/>
        </c:manualLayout>
      </c:layout>
      <c:barChart>
        <c:barDir val="col"/>
        <c:grouping val="clustered"/>
        <c:varyColors val="0"/>
        <c:ser>
          <c:idx val="0"/>
          <c:order val="0"/>
          <c:tx>
            <c:strRef>
              <c:f>Sheet1!$B$1</c:f>
              <c:strCache>
                <c:ptCount val="1"/>
                <c:pt idx="0">
                  <c:v>Production (Actual)</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Q4 2024</c:v>
                </c:pt>
                <c:pt idx="1">
                  <c:v>Q1 2025</c:v>
                </c:pt>
              </c:strCache>
            </c:strRef>
          </c:cat>
          <c:val>
            <c:numRef>
              <c:f>Sheet1!$B$2:$B$3</c:f>
              <c:numCache>
                <c:formatCode>0</c:formatCode>
                <c:ptCount val="2"/>
                <c:pt idx="0">
                  <c:v>466.63499999999999</c:v>
                </c:pt>
                <c:pt idx="1">
                  <c:v>458.90899999999999</c:v>
                </c:pt>
              </c:numCache>
            </c:numRef>
          </c:val>
          <c:extLst>
            <c:ext xmlns:c16="http://schemas.microsoft.com/office/drawing/2014/chart" uri="{C3380CC4-5D6E-409C-BE32-E72D297353CC}">
              <c16:uniqueId val="{00000000-2D2F-4223-8439-D0A7685574F2}"/>
            </c:ext>
          </c:extLst>
        </c:ser>
        <c:ser>
          <c:idx val="1"/>
          <c:order val="1"/>
          <c:tx>
            <c:strRef>
              <c:f>Sheet1!$C$1</c:f>
              <c:strCache>
                <c:ptCount val="1"/>
                <c:pt idx="0">
                  <c:v>Production (Adjusted)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Q4 2024</c:v>
                </c:pt>
                <c:pt idx="1">
                  <c:v>Q1 2025</c:v>
                </c:pt>
              </c:strCache>
            </c:strRef>
          </c:cat>
          <c:val>
            <c:numRef>
              <c:f>Sheet1!$C$2:$C$3</c:f>
              <c:numCache>
                <c:formatCode>0</c:formatCode>
                <c:ptCount val="2"/>
                <c:pt idx="0" formatCode="#,##0">
                  <c:v>466.63499999999999</c:v>
                </c:pt>
                <c:pt idx="1">
                  <c:v>488.60899999999998</c:v>
                </c:pt>
              </c:numCache>
            </c:numRef>
          </c:val>
          <c:extLst>
            <c:ext xmlns:c16="http://schemas.microsoft.com/office/drawing/2014/chart" uri="{C3380CC4-5D6E-409C-BE32-E72D297353CC}">
              <c16:uniqueId val="{00000005-2D2F-4223-8439-D0A7685574F2}"/>
            </c:ext>
          </c:extLst>
        </c:ser>
        <c:dLbls>
          <c:showLegendKey val="0"/>
          <c:showVal val="0"/>
          <c:showCatName val="0"/>
          <c:showSerName val="0"/>
          <c:showPercent val="0"/>
          <c:showBubbleSize val="0"/>
        </c:dLbls>
        <c:gapWidth val="94"/>
        <c:axId val="255206879"/>
        <c:axId val="290101151"/>
      </c:barChart>
      <c:catAx>
        <c:axId val="255206879"/>
        <c:scaling>
          <c:orientation val="minMax"/>
        </c:scaling>
        <c:delete val="0"/>
        <c:axPos val="b"/>
        <c:numFmt formatCode="General" sourceLinked="1"/>
        <c:majorTickMark val="none"/>
        <c:minorTickMark val="none"/>
        <c:tickLblPos val="nextTo"/>
        <c:spPr>
          <a:noFill/>
          <a:ln w="9525" cap="flat" cmpd="sng" algn="ctr">
            <a:solidFill>
              <a:schemeClr val="accent4"/>
            </a:solidFill>
            <a:round/>
          </a:ln>
          <a:effectLst/>
        </c:spPr>
        <c:txPr>
          <a:bodyPr rot="-60000000" spcFirstLastPara="1" vertOverflow="ellipsis" vert="horz" wrap="square" anchor="ctr" anchorCtr="1"/>
          <a:lstStyle/>
          <a:p>
            <a:pPr>
              <a:defRPr sz="90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90101151"/>
        <c:crosses val="autoZero"/>
        <c:auto val="1"/>
        <c:lblAlgn val="ctr"/>
        <c:lblOffset val="5"/>
        <c:noMultiLvlLbl val="0"/>
      </c:catAx>
      <c:valAx>
        <c:axId val="290101151"/>
        <c:scaling>
          <c:orientation val="minMax"/>
          <c:max val="600"/>
          <c:min val="100"/>
        </c:scaling>
        <c:delete val="1"/>
        <c:axPos val="l"/>
        <c:numFmt formatCode="0" sourceLinked="1"/>
        <c:majorTickMark val="out"/>
        <c:minorTickMark val="none"/>
        <c:tickLblPos val="nextTo"/>
        <c:crossAx val="255206879"/>
        <c:crosses val="autoZero"/>
        <c:crossBetween val="between"/>
      </c:valAx>
      <c:spPr>
        <a:noFill/>
        <a:ln>
          <a:noFill/>
        </a:ln>
        <a:effectLst/>
      </c:spPr>
    </c:plotArea>
    <c:legend>
      <c:legendPos val="b"/>
      <c:layout>
        <c:manualLayout>
          <c:xMode val="edge"/>
          <c:yMode val="edge"/>
          <c:x val="4.911343207554373E-2"/>
          <c:y val="0.8803850462918138"/>
          <c:w val="0.88949737550376751"/>
          <c:h val="8.7026094264075662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253D"/>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764835493585237E-2"/>
          <c:y val="3.6580246799145642E-2"/>
          <c:w val="0.97005073022139554"/>
          <c:h val="0.77027704323023771"/>
        </c:manualLayout>
      </c:layout>
      <c:barChart>
        <c:barDir val="col"/>
        <c:grouping val="clustered"/>
        <c:varyColors val="0"/>
        <c:ser>
          <c:idx val="0"/>
          <c:order val="0"/>
          <c:tx>
            <c:strRef>
              <c:f>Sheet1!$B$1</c:f>
              <c:strCache>
                <c:ptCount val="1"/>
                <c:pt idx="0">
                  <c:v>Production</c:v>
                </c:pt>
              </c:strCache>
            </c:strRef>
          </c:tx>
          <c:spPr>
            <a:solidFill>
              <a:schemeClr val="accent1"/>
            </a:solidFill>
            <a:ln>
              <a:noFill/>
            </a:ln>
            <a:effectLst/>
          </c:spPr>
          <c:invertIfNegative val="0"/>
          <c:dLbls>
            <c:dLbl>
              <c:idx val="0"/>
              <c:layout>
                <c:manualLayout>
                  <c:x val="-1.2530082283246779E-3"/>
                  <c:y val="7.1319894754822968E-3"/>
                </c:manualLayout>
              </c:layout>
              <c:showLegendKey val="0"/>
              <c:showVal val="1"/>
              <c:showCatName val="0"/>
              <c:showSerName val="0"/>
              <c:showPercent val="0"/>
              <c:showBubbleSize val="0"/>
              <c:extLst>
                <c:ext xmlns:c15="http://schemas.microsoft.com/office/drawing/2012/chart" uri="{CE6537A1-D6FC-4f65-9D91-7224C49458BB}">
                  <c15:layout>
                    <c:manualLayout>
                      <c:w val="0.34761248537267148"/>
                      <c:h val="9.5153663519993006E-2"/>
                    </c:manualLayout>
                  </c15:layout>
                </c:ext>
                <c:ext xmlns:c16="http://schemas.microsoft.com/office/drawing/2014/chart" uri="{C3380CC4-5D6E-409C-BE32-E72D297353CC}">
                  <c16:uniqueId val="{00000000-EB8A-4CC2-8459-0F45460DA25D}"/>
                </c:ext>
              </c:extLst>
            </c:dLbl>
            <c:dLbl>
              <c:idx val="1"/>
              <c:layout>
                <c:manualLayout>
                  <c:x val="3.0141018007483799E-3"/>
                  <c:y val="4.8024898402916356E-2"/>
                </c:manualLayout>
              </c:layout>
              <c:numFmt formatCode="#,##0" sourceLinked="0"/>
              <c:spPr>
                <a:noFill/>
                <a:ln>
                  <a:noFill/>
                </a:ln>
                <a:effectLst/>
              </c:spPr>
              <c:txPr>
                <a:bodyPr rot="0" spcFirstLastPara="1" vertOverflow="overflow" horzOverflow="overflow" vert="horz" wrap="square" lIns="38100" tIns="19050" rIns="38100" bIns="19050" anchor="ctr" anchorCtr="1">
                  <a:noAutofit/>
                </a:bodyPr>
                <a:lstStyle/>
                <a:p>
                  <a:pPr>
                    <a:defRPr sz="90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5631021351212749"/>
                      <c:h val="0.16662583803524678"/>
                    </c:manualLayout>
                  </c15:layout>
                </c:ext>
                <c:ext xmlns:c16="http://schemas.microsoft.com/office/drawing/2014/chart" uri="{C3380CC4-5D6E-409C-BE32-E72D297353CC}">
                  <c16:uniqueId val="{00000001-EB8A-4CC2-8459-0F45460DA25D}"/>
                </c:ext>
              </c:extLst>
            </c:dLbl>
            <c:spPr>
              <a:noFill/>
              <a:ln>
                <a:noFill/>
              </a:ln>
              <a:effectLst/>
            </c:spPr>
            <c:txPr>
              <a:bodyPr rot="0" spcFirstLastPara="1" vertOverflow="overflow" horzOverflow="overflow" vert="horz" wrap="square" lIns="38100" tIns="19050" rIns="38100" bIns="19050" anchor="ctr" anchorCtr="1">
                <a:noAutofit/>
              </a:bodyPr>
              <a:lstStyle/>
              <a:p>
                <a:pPr>
                  <a:defRPr sz="90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Q4 2024</c:v>
                </c:pt>
                <c:pt idx="1">
                  <c:v>Q1 2025</c:v>
                </c:pt>
              </c:strCache>
            </c:strRef>
          </c:cat>
          <c:val>
            <c:numRef>
              <c:f>Sheet1!$B$2:$B$3</c:f>
              <c:numCache>
                <c:formatCode>0</c:formatCode>
                <c:ptCount val="2"/>
                <c:pt idx="0">
                  <c:v>114.67</c:v>
                </c:pt>
                <c:pt idx="1">
                  <c:v>128</c:v>
                </c:pt>
              </c:numCache>
            </c:numRef>
          </c:val>
          <c:extLst>
            <c:ext xmlns:c16="http://schemas.microsoft.com/office/drawing/2014/chart" uri="{C3380CC4-5D6E-409C-BE32-E72D297353CC}">
              <c16:uniqueId val="{00000002-EB8A-4CC2-8459-0F45460DA25D}"/>
            </c:ext>
          </c:extLst>
        </c:ser>
        <c:ser>
          <c:idx val="1"/>
          <c:order val="1"/>
          <c:tx>
            <c:strRef>
              <c:f>Sheet1!$C$1</c:f>
              <c:strCache>
                <c:ptCount val="1"/>
                <c:pt idx="0">
                  <c:v>Sales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Q4 2024</c:v>
                </c:pt>
                <c:pt idx="1">
                  <c:v>Q1 2025</c:v>
                </c:pt>
              </c:strCache>
            </c:strRef>
          </c:cat>
          <c:val>
            <c:numRef>
              <c:f>Sheet1!$C$2:$C$3</c:f>
              <c:numCache>
                <c:formatCode>0</c:formatCode>
                <c:ptCount val="2"/>
                <c:pt idx="0">
                  <c:v>123.592</c:v>
                </c:pt>
                <c:pt idx="1">
                  <c:v>131</c:v>
                </c:pt>
              </c:numCache>
            </c:numRef>
          </c:val>
          <c:extLst>
            <c:ext xmlns:c16="http://schemas.microsoft.com/office/drawing/2014/chart" uri="{C3380CC4-5D6E-409C-BE32-E72D297353CC}">
              <c16:uniqueId val="{00000003-EB8A-4CC2-8459-0F45460DA25D}"/>
            </c:ext>
          </c:extLst>
        </c:ser>
        <c:dLbls>
          <c:showLegendKey val="0"/>
          <c:showVal val="0"/>
          <c:showCatName val="0"/>
          <c:showSerName val="0"/>
          <c:showPercent val="0"/>
          <c:showBubbleSize val="0"/>
        </c:dLbls>
        <c:gapWidth val="94"/>
        <c:axId val="255206879"/>
        <c:axId val="290101151"/>
      </c:barChart>
      <c:catAx>
        <c:axId val="255206879"/>
        <c:scaling>
          <c:orientation val="minMax"/>
        </c:scaling>
        <c:delete val="0"/>
        <c:axPos val="b"/>
        <c:numFmt formatCode="General" sourceLinked="1"/>
        <c:majorTickMark val="none"/>
        <c:minorTickMark val="none"/>
        <c:tickLblPos val="nextTo"/>
        <c:spPr>
          <a:noFill/>
          <a:ln w="9525" cap="flat" cmpd="sng" algn="ctr">
            <a:solidFill>
              <a:schemeClr val="accent4"/>
            </a:solidFill>
            <a:round/>
          </a:ln>
          <a:effectLst/>
        </c:spPr>
        <c:txPr>
          <a:bodyPr rot="-60000000" spcFirstLastPara="1" vertOverflow="ellipsis" vert="horz" wrap="square" anchor="ctr" anchorCtr="1"/>
          <a:lstStyle/>
          <a:p>
            <a:pPr>
              <a:defRPr sz="90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90101151"/>
        <c:crosses val="autoZero"/>
        <c:auto val="1"/>
        <c:lblAlgn val="ctr"/>
        <c:lblOffset val="100"/>
        <c:noMultiLvlLbl val="0"/>
      </c:catAx>
      <c:valAx>
        <c:axId val="290101151"/>
        <c:scaling>
          <c:orientation val="minMax"/>
          <c:max val="180"/>
          <c:min val="0"/>
        </c:scaling>
        <c:delete val="1"/>
        <c:axPos val="l"/>
        <c:numFmt formatCode="0" sourceLinked="1"/>
        <c:majorTickMark val="out"/>
        <c:minorTickMark val="none"/>
        <c:tickLblPos val="nextTo"/>
        <c:crossAx val="255206879"/>
        <c:crosses val="autoZero"/>
        <c:crossBetween val="between"/>
      </c:valAx>
      <c:spPr>
        <a:noFill/>
        <a:ln>
          <a:noFill/>
        </a:ln>
        <a:effectLst/>
      </c:spPr>
    </c:plotArea>
    <c:legend>
      <c:legendPos val="b"/>
      <c:layout>
        <c:manualLayout>
          <c:xMode val="edge"/>
          <c:yMode val="edge"/>
          <c:x val="0.3645757962001101"/>
          <c:y val="0.8775200645136515"/>
          <c:w val="0.32509773108212686"/>
          <c:h val="7.623323432941951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29505442519749E-2"/>
          <c:y val="0.1394299024569276"/>
          <c:w val="0.86361226799656909"/>
          <c:h val="0.67224632035236087"/>
        </c:manualLayout>
      </c:layout>
      <c:lineChart>
        <c:grouping val="standard"/>
        <c:varyColors val="0"/>
        <c:ser>
          <c:idx val="1"/>
          <c:order val="0"/>
          <c:tx>
            <c:strRef>
              <c:f>Sheet1!$B$1</c:f>
              <c:strCache>
                <c:ptCount val="1"/>
                <c:pt idx="0">
                  <c:v>Random Lengths Western SPF 2&amp;btr 2x4 Benchmark (Average)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Sheet1!$A$2:$A$21</c:f>
              <c:numCache>
                <c:formatCode>General</c:formatCode>
                <c:ptCount val="20"/>
                <c:pt idx="3">
                  <c:v>2021</c:v>
                </c:pt>
                <c:pt idx="7">
                  <c:v>2022</c:v>
                </c:pt>
                <c:pt idx="11">
                  <c:v>2023</c:v>
                </c:pt>
                <c:pt idx="15">
                  <c:v>2024</c:v>
                </c:pt>
                <c:pt idx="19">
                  <c:v>2025</c:v>
                </c:pt>
              </c:numCache>
            </c:numRef>
          </c:cat>
          <c:val>
            <c:numRef>
              <c:f>Sheet1!$B$2:$B$21</c:f>
              <c:numCache>
                <c:formatCode>"$"#,##0_);[Red]\("$"#,##0\)</c:formatCode>
                <c:ptCount val="20"/>
                <c:pt idx="0">
                  <c:v>353.61538461538464</c:v>
                </c:pt>
                <c:pt idx="1">
                  <c:v>750.53846153846155</c:v>
                </c:pt>
                <c:pt idx="2">
                  <c:v>707.85714285714289</c:v>
                </c:pt>
                <c:pt idx="3">
                  <c:v>976.69230769230774</c:v>
                </c:pt>
                <c:pt idx="4">
                  <c:v>1341.6666666666667</c:v>
                </c:pt>
                <c:pt idx="5">
                  <c:v>482.53846153846155</c:v>
                </c:pt>
                <c:pt idx="6">
                  <c:v>727.84615384615381</c:v>
                </c:pt>
                <c:pt idx="7">
                  <c:v>1280</c:v>
                </c:pt>
                <c:pt idx="8">
                  <c:v>845</c:v>
                </c:pt>
                <c:pt idx="9">
                  <c:v>573.84615384615381</c:v>
                </c:pt>
                <c:pt idx="10">
                  <c:v>405.76923076923077</c:v>
                </c:pt>
                <c:pt idx="11">
                  <c:v>384</c:v>
                </c:pt>
                <c:pt idx="12">
                  <c:v>359.92307692307691</c:v>
                </c:pt>
                <c:pt idx="13">
                  <c:v>418.23076923076923</c:v>
                </c:pt>
                <c:pt idx="14">
                  <c:v>399.92307692307702</c:v>
                </c:pt>
                <c:pt idx="15">
                  <c:v>445.30769230769198</c:v>
                </c:pt>
                <c:pt idx="16">
                  <c:v>385.69230769230802</c:v>
                </c:pt>
                <c:pt idx="17">
                  <c:v>366</c:v>
                </c:pt>
                <c:pt idx="18">
                  <c:v>435</c:v>
                </c:pt>
                <c:pt idx="19" formatCode="General">
                  <c:v>492</c:v>
                </c:pt>
              </c:numCache>
            </c:numRef>
          </c:val>
          <c:smooth val="0"/>
          <c:extLst>
            <c:ext xmlns:c16="http://schemas.microsoft.com/office/drawing/2014/chart" uri="{C3380CC4-5D6E-409C-BE32-E72D297353CC}">
              <c16:uniqueId val="{00000001-22BE-4B28-9595-C58975E30ACC}"/>
            </c:ext>
          </c:extLst>
        </c:ser>
        <c:dLbls>
          <c:showLegendKey val="0"/>
          <c:showVal val="0"/>
          <c:showCatName val="0"/>
          <c:showSerName val="0"/>
          <c:showPercent val="0"/>
          <c:showBubbleSize val="0"/>
        </c:dLbls>
        <c:marker val="1"/>
        <c:smooth val="0"/>
        <c:axId val="393635856"/>
        <c:axId val="1298309391"/>
      </c:lineChart>
      <c:catAx>
        <c:axId val="393635856"/>
        <c:scaling>
          <c:orientation val="minMax"/>
        </c:scaling>
        <c:delete val="0"/>
        <c:axPos val="b"/>
        <c:numFmt formatCode="General" sourceLinked="1"/>
        <c:majorTickMark val="out"/>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85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298309391"/>
        <c:crosses val="autoZero"/>
        <c:auto val="1"/>
        <c:lblAlgn val="ctr"/>
        <c:lblOffset val="100"/>
        <c:tickMarkSkip val="3"/>
        <c:noMultiLvlLbl val="0"/>
      </c:catAx>
      <c:valAx>
        <c:axId val="1298309391"/>
        <c:scaling>
          <c:orientation val="minMax"/>
          <c:max val="1500"/>
          <c:min val="0"/>
        </c:scaling>
        <c:delete val="0"/>
        <c:axPos val="l"/>
        <c:numFmt formatCode="&quot;$&quot;#,##0;\(&quot;$&quot;#,##0\);\-" sourceLinked="0"/>
        <c:majorTickMark val="out"/>
        <c:minorTickMark val="none"/>
        <c:tickLblPos val="nextTo"/>
        <c:spPr>
          <a:noFill/>
          <a:ln>
            <a:solidFill>
              <a:schemeClr val="bg2"/>
            </a:solidFill>
          </a:ln>
          <a:effectLst/>
        </c:spPr>
        <c:txPr>
          <a:bodyPr rot="-60000000" spcFirstLastPara="1" vertOverflow="ellipsis" vert="horz" wrap="square" anchor="ctr" anchorCtr="1"/>
          <a:lstStyle/>
          <a:p>
            <a:pPr>
              <a:defRPr sz="85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93635856"/>
        <c:crosses val="autoZero"/>
        <c:crossBetween val="between"/>
        <c:majorUnit val="300"/>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77925428659395E-4"/>
          <c:y val="9.5439599440616002E-2"/>
          <c:w val="0.98790341207865029"/>
          <c:h val="0.51453619295944952"/>
        </c:manualLayout>
      </c:layout>
      <c:barChart>
        <c:barDir val="col"/>
        <c:grouping val="stacked"/>
        <c:varyColors val="0"/>
        <c:ser>
          <c:idx val="0"/>
          <c:order val="0"/>
          <c:tx>
            <c:strRef>
              <c:f>Sheet1!$B$1</c:f>
              <c:strCache>
                <c:ptCount val="1"/>
                <c:pt idx="0">
                  <c:v>Planned</c:v>
                </c:pt>
              </c:strCache>
            </c:strRef>
          </c:tx>
          <c:spPr>
            <a:solidFill>
              <a:srgbClr val="00253D"/>
            </a:solidFill>
            <a:ln>
              <a:noFill/>
            </a:ln>
            <a:effectLst/>
          </c:spPr>
          <c:invertIfNegative val="0"/>
          <c:dLbls>
            <c:dLbl>
              <c:idx val="0"/>
              <c:layout>
                <c:manualLayout>
                  <c:x val="8.3134709042032989E-3"/>
                  <c:y val="-0.26018192319946748"/>
                </c:manualLayout>
              </c:layout>
              <c:numFmt formatCode="&quot;$&quot;#,##0" sourceLinked="0"/>
              <c:spPr>
                <a:noFill/>
                <a:ln>
                  <a:noFill/>
                </a:ln>
                <a:effectLst/>
              </c:spPr>
              <c:txPr>
                <a:bodyPr rot="0" spcFirstLastPara="1" vertOverflow="overflow" horzOverflow="overflow" vert="horz" wrap="square" lIns="38100" tIns="19050" rIns="38100" bIns="19050" anchor="ctr" anchorCtr="1">
                  <a:noAutofit/>
                </a:bodyPr>
                <a:lstStyle/>
                <a:p>
                  <a:pPr>
                    <a:defRPr sz="90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34761257697203207"/>
                      <c:h val="0.15397420293591962"/>
                    </c:manualLayout>
                  </c15:layout>
                </c:ext>
                <c:ext xmlns:c16="http://schemas.microsoft.com/office/drawing/2014/chart" uri="{C3380CC4-5D6E-409C-BE32-E72D297353CC}">
                  <c16:uniqueId val="{00000000-8F80-4B96-93F7-9A6B77922E00}"/>
                </c:ext>
              </c:extLst>
            </c:dLbl>
            <c:dLbl>
              <c:idx val="1"/>
              <c:layout>
                <c:manualLayout>
                  <c:x val="1.0231812977005449E-3"/>
                  <c:y val="-0.28158453561933799"/>
                </c:manualLayout>
              </c:layout>
              <c:numFmt formatCode="&quot;$&quot;#,##0" sourceLinked="0"/>
              <c:spPr>
                <a:noFill/>
                <a:ln>
                  <a:noFill/>
                </a:ln>
                <a:effectLst/>
              </c:spPr>
              <c:txPr>
                <a:bodyPr rot="0" spcFirstLastPara="1" vertOverflow="overflow" horzOverflow="overflow" vert="horz" wrap="square" lIns="38100" tIns="19050" rIns="38100" bIns="19050" anchor="ctr" anchorCtr="1">
                  <a:noAutofit/>
                </a:bodyPr>
                <a:lstStyle/>
                <a:p>
                  <a:pPr>
                    <a:defRPr sz="90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35631012785025939"/>
                      <c:h val="0.15240617781825211"/>
                    </c:manualLayout>
                  </c15:layout>
                </c:ext>
                <c:ext xmlns:c16="http://schemas.microsoft.com/office/drawing/2014/chart" uri="{C3380CC4-5D6E-409C-BE32-E72D297353CC}">
                  <c16:uniqueId val="{00000001-8F80-4B96-93F7-9A6B77922E00}"/>
                </c:ext>
              </c:extLst>
            </c:dLbl>
            <c:numFmt formatCode="&quot;$&quot;#,##0" sourceLinked="0"/>
            <c:spPr>
              <a:noFill/>
              <a:ln>
                <a:noFill/>
              </a:ln>
              <a:effectLst/>
            </c:spPr>
            <c:txPr>
              <a:bodyPr rot="0" spcFirstLastPara="1" vertOverflow="overflow" horzOverflow="overflow" vert="horz" wrap="square" lIns="38100" tIns="19050" rIns="38100" bIns="19050" anchor="ctr" anchorCtr="1">
                <a:noAutofit/>
              </a:bodyPr>
              <a:lstStyle/>
              <a:p>
                <a:pPr>
                  <a:defRPr sz="9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Q4 2024</c:v>
                </c:pt>
                <c:pt idx="1">
                  <c:v>Q1 2025</c:v>
                </c:pt>
              </c:strCache>
            </c:strRef>
          </c:cat>
          <c:val>
            <c:numRef>
              <c:f>Sheet1!$B$2:$B$3</c:f>
              <c:numCache>
                <c:formatCode>"$"#,##0</c:formatCode>
                <c:ptCount val="2"/>
                <c:pt idx="0" formatCode="&quot;$&quot;#,##0_);\(&quot;$&quot;#,##0\)">
                  <c:v>109</c:v>
                </c:pt>
                <c:pt idx="1">
                  <c:v>112</c:v>
                </c:pt>
              </c:numCache>
            </c:numRef>
          </c:val>
          <c:extLst>
            <c:ext xmlns:c16="http://schemas.microsoft.com/office/drawing/2014/chart" uri="{C3380CC4-5D6E-409C-BE32-E72D297353CC}">
              <c16:uniqueId val="{00000002-8F80-4B96-93F7-9A6B77922E00}"/>
            </c:ext>
          </c:extLst>
        </c:ser>
        <c:dLbls>
          <c:showLegendKey val="0"/>
          <c:showVal val="0"/>
          <c:showCatName val="0"/>
          <c:showSerName val="0"/>
          <c:showPercent val="0"/>
          <c:showBubbleSize val="0"/>
        </c:dLbls>
        <c:gapWidth val="94"/>
        <c:overlap val="100"/>
        <c:axId val="255206879"/>
        <c:axId val="290101151"/>
      </c:barChart>
      <c:catAx>
        <c:axId val="255206879"/>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r>
                  <a:rPr lang="en-US" sz="900" b="1">
                    <a:solidFill>
                      <a:schemeClr val="bg2"/>
                    </a:solidFill>
                    <a:latin typeface="Open Sans" panose="020B0606030504020204" pitchFamily="34" charset="0"/>
                    <a:ea typeface="Open Sans" panose="020B0606030504020204" pitchFamily="34" charset="0"/>
                    <a:cs typeface="Open Sans" panose="020B0606030504020204" pitchFamily="34" charset="0"/>
                  </a:rPr>
                  <a:t>Price</a:t>
                </a:r>
                <a:r>
                  <a:rPr lang="en-US" sz="900" b="1" baseline="0">
                    <a:solidFill>
                      <a:schemeClr val="bg2"/>
                    </a:solidFill>
                    <a:latin typeface="Open Sans" panose="020B0606030504020204" pitchFamily="34" charset="0"/>
                    <a:ea typeface="Open Sans" panose="020B0606030504020204" pitchFamily="34" charset="0"/>
                    <a:cs typeface="Open Sans" panose="020B0606030504020204" pitchFamily="34" charset="0"/>
                  </a:rPr>
                  <a:t> ($ / MWh)</a:t>
                </a:r>
                <a:endParaRPr lang="en-US" sz="900" b="1">
                  <a:solidFill>
                    <a:schemeClr val="bg2"/>
                  </a:solidFill>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0.38027943366276296"/>
              <c:y val="0.70495694147300314"/>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numFmt formatCode="General" sourceLinked="1"/>
        <c:majorTickMark val="none"/>
        <c:minorTickMark val="none"/>
        <c:tickLblPos val="nextTo"/>
        <c:spPr>
          <a:noFill/>
          <a:ln w="9525" cap="flat" cmpd="sng" algn="ctr">
            <a:solidFill>
              <a:schemeClr val="accent4"/>
            </a:solidFill>
            <a:round/>
          </a:ln>
          <a:effectLst/>
        </c:spPr>
        <c:txPr>
          <a:bodyPr rot="-60000000" spcFirstLastPara="1" vertOverflow="ellipsis" vert="horz" wrap="square" anchor="ctr" anchorCtr="1"/>
          <a:lstStyle/>
          <a:p>
            <a:pPr>
              <a:defRPr sz="90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90101151"/>
        <c:crosses val="autoZero"/>
        <c:auto val="1"/>
        <c:lblAlgn val="ctr"/>
        <c:lblOffset val="100"/>
        <c:noMultiLvlLbl val="0"/>
      </c:catAx>
      <c:valAx>
        <c:axId val="290101151"/>
        <c:scaling>
          <c:orientation val="minMax"/>
          <c:max val="125"/>
          <c:min val="0"/>
        </c:scaling>
        <c:delete val="1"/>
        <c:axPos val="l"/>
        <c:numFmt formatCode="&quot;$&quot;#,##0_);\(&quot;$&quot;#,##0\)" sourceLinked="1"/>
        <c:majorTickMark val="out"/>
        <c:minorTickMark val="none"/>
        <c:tickLblPos val="nextTo"/>
        <c:crossAx val="255206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72947540719959E-2"/>
          <c:y val="4.0336691305822674E-2"/>
          <c:w val="0.95783005464360671"/>
          <c:h val="0.80131836369501241"/>
        </c:manualLayout>
      </c:layout>
      <c:barChart>
        <c:barDir val="col"/>
        <c:grouping val="clustered"/>
        <c:varyColors val="0"/>
        <c:ser>
          <c:idx val="0"/>
          <c:order val="0"/>
          <c:tx>
            <c:strRef>
              <c:f>Sheet1!$B$1</c:f>
              <c:strCache>
                <c:ptCount val="1"/>
                <c:pt idx="0">
                  <c:v>Production</c:v>
                </c:pt>
              </c:strCache>
            </c:strRef>
          </c:tx>
          <c:spPr>
            <a:solidFill>
              <a:schemeClr val="accent1"/>
            </a:solidFill>
            <a:ln>
              <a:noFill/>
            </a:ln>
            <a:effectLst/>
          </c:spPr>
          <c:invertIfNegative val="0"/>
          <c:dLbls>
            <c:dLbl>
              <c:idx val="0"/>
              <c:layout>
                <c:manualLayout>
                  <c:x val="1.5805022264880589E-3"/>
                  <c:y val="3.9445263996592067E-2"/>
                </c:manualLayout>
              </c:layout>
              <c:showLegendKey val="0"/>
              <c:showVal val="1"/>
              <c:showCatName val="0"/>
              <c:showSerName val="0"/>
              <c:showPercent val="0"/>
              <c:showBubbleSize val="0"/>
              <c:extLst>
                <c:ext xmlns:c15="http://schemas.microsoft.com/office/drawing/2012/chart" uri="{CE6537A1-D6FC-4f65-9D91-7224C49458BB}">
                  <c15:layout>
                    <c:manualLayout>
                      <c:w val="0.34761246693351538"/>
                      <c:h val="0.20446402854823686"/>
                    </c:manualLayout>
                  </c15:layout>
                </c:ext>
                <c:ext xmlns:c16="http://schemas.microsoft.com/office/drawing/2014/chart" uri="{C3380CC4-5D6E-409C-BE32-E72D297353CC}">
                  <c16:uniqueId val="{00000000-D2EA-4CA4-BA5E-2E142FEE663F}"/>
                </c:ext>
              </c:extLst>
            </c:dLbl>
            <c:dLbl>
              <c:idx val="1"/>
              <c:layout>
                <c:manualLayout>
                  <c:x val="6.2082342540647857E-3"/>
                  <c:y val="3.8497826652887673E-2"/>
                </c:manualLayout>
              </c:layout>
              <c:numFmt formatCode="#,##0" sourceLinked="0"/>
              <c:spPr>
                <a:noFill/>
                <a:ln>
                  <a:noFill/>
                </a:ln>
                <a:effectLst/>
              </c:spPr>
              <c:txPr>
                <a:bodyPr rot="0" spcFirstLastPara="1" vertOverflow="overflow" horzOverflow="overflow" vert="horz" wrap="square" lIns="38100" tIns="19050" rIns="38100" bIns="19050" anchor="ctr" anchorCtr="1">
                  <a:noAutofit/>
                </a:bodyPr>
                <a:lstStyle/>
                <a:p>
                  <a:pPr>
                    <a:defRPr sz="90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5631012785025939"/>
                      <c:h val="0.20446402854823686"/>
                    </c:manualLayout>
                  </c15:layout>
                </c:ext>
                <c:ext xmlns:c16="http://schemas.microsoft.com/office/drawing/2014/chart" uri="{C3380CC4-5D6E-409C-BE32-E72D297353CC}">
                  <c16:uniqueId val="{00000001-D2EA-4CA4-BA5E-2E142FEE663F}"/>
                </c:ext>
              </c:extLst>
            </c:dLbl>
            <c:spPr>
              <a:noFill/>
              <a:ln>
                <a:noFill/>
              </a:ln>
              <a:effectLst/>
            </c:spPr>
            <c:txPr>
              <a:bodyPr rot="0" spcFirstLastPara="1" vertOverflow="overflow" horzOverflow="overflow" vert="horz" wrap="square" lIns="38100" tIns="19050" rIns="38100" bIns="19050" anchor="ctr" anchorCtr="1">
                <a:noAutofit/>
              </a:bodyPr>
              <a:lstStyle/>
              <a:p>
                <a:pPr>
                  <a:defRPr sz="90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Q4 2024</c:v>
                </c:pt>
                <c:pt idx="1">
                  <c:v>Q1 2025</c:v>
                </c:pt>
              </c:strCache>
            </c:strRef>
          </c:cat>
          <c:val>
            <c:numRef>
              <c:f>Sheet1!$B$2:$B$3</c:f>
              <c:numCache>
                <c:formatCode>0</c:formatCode>
                <c:ptCount val="2"/>
                <c:pt idx="0">
                  <c:v>5.835</c:v>
                </c:pt>
                <c:pt idx="1">
                  <c:v>7.1210000000000004</c:v>
                </c:pt>
              </c:numCache>
            </c:numRef>
          </c:val>
          <c:extLst>
            <c:ext xmlns:c16="http://schemas.microsoft.com/office/drawing/2014/chart" uri="{C3380CC4-5D6E-409C-BE32-E72D297353CC}">
              <c16:uniqueId val="{00000002-D2EA-4CA4-BA5E-2E142FEE663F}"/>
            </c:ext>
          </c:extLst>
        </c:ser>
        <c:dLbls>
          <c:showLegendKey val="0"/>
          <c:showVal val="0"/>
          <c:showCatName val="0"/>
          <c:showSerName val="0"/>
          <c:showPercent val="0"/>
          <c:showBubbleSize val="0"/>
        </c:dLbls>
        <c:gapWidth val="94"/>
        <c:axId val="255206879"/>
        <c:axId val="290101151"/>
      </c:barChart>
      <c:catAx>
        <c:axId val="255206879"/>
        <c:scaling>
          <c:orientation val="minMax"/>
        </c:scaling>
        <c:delete val="0"/>
        <c:axPos val="b"/>
        <c:numFmt formatCode="General" sourceLinked="1"/>
        <c:majorTickMark val="none"/>
        <c:minorTickMark val="none"/>
        <c:tickLblPos val="nextTo"/>
        <c:spPr>
          <a:noFill/>
          <a:ln w="9525" cap="flat" cmpd="sng" algn="ctr">
            <a:solidFill>
              <a:schemeClr val="accent4"/>
            </a:solidFill>
            <a:round/>
          </a:ln>
          <a:effectLst/>
        </c:spPr>
        <c:txPr>
          <a:bodyPr rot="-60000000" spcFirstLastPara="1" vertOverflow="ellipsis" vert="horz" wrap="square" anchor="ctr" anchorCtr="1"/>
          <a:lstStyle/>
          <a:p>
            <a:pPr>
              <a:defRPr sz="90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90101151"/>
        <c:crosses val="autoZero"/>
        <c:auto val="1"/>
        <c:lblAlgn val="ctr"/>
        <c:lblOffset val="100"/>
        <c:noMultiLvlLbl val="0"/>
      </c:catAx>
      <c:valAx>
        <c:axId val="290101151"/>
        <c:scaling>
          <c:orientation val="minMax"/>
          <c:max val="10"/>
          <c:min val="0"/>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5206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77925428659395E-4"/>
          <c:y val="9.5439599440616002E-2"/>
          <c:w val="0.98790341207865029"/>
          <c:h val="0.62624893207854626"/>
        </c:manualLayout>
      </c:layout>
      <c:barChart>
        <c:barDir val="col"/>
        <c:grouping val="stacked"/>
        <c:varyColors val="0"/>
        <c:ser>
          <c:idx val="0"/>
          <c:order val="0"/>
          <c:tx>
            <c:strRef>
              <c:f>Sheet1!$B$1</c:f>
              <c:strCache>
                <c:ptCount val="1"/>
                <c:pt idx="0">
                  <c:v>Planned</c:v>
                </c:pt>
              </c:strCache>
            </c:strRef>
          </c:tx>
          <c:spPr>
            <a:solidFill>
              <a:schemeClr val="tx1"/>
            </a:solidFill>
            <a:ln>
              <a:noFill/>
            </a:ln>
            <a:effectLst/>
          </c:spPr>
          <c:invertIfNegative val="0"/>
          <c:dLbls>
            <c:dLbl>
              <c:idx val="0"/>
              <c:layout>
                <c:manualLayout>
                  <c:x val="1.1434124718035413E-2"/>
                  <c:y val="-0.32481248493168285"/>
                </c:manualLayout>
              </c:layout>
              <c:numFmt formatCode="#,##0" sourceLinked="0"/>
              <c:spPr>
                <a:noFill/>
                <a:ln>
                  <a:noFill/>
                </a:ln>
                <a:effectLst/>
              </c:spPr>
              <c:txPr>
                <a:bodyPr rot="0" spcFirstLastPara="1" vertOverflow="overflow" horzOverflow="overflow" vert="horz" wrap="square" lIns="38100" tIns="19050" rIns="38100" bIns="19050" anchor="ctr" anchorCtr="1">
                  <a:noAutofit/>
                </a:bodyPr>
                <a:lstStyle/>
                <a:p>
                  <a:pPr>
                    <a:defRPr sz="90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34761257697203207"/>
                      <c:h val="0.15397420293591962"/>
                    </c:manualLayout>
                  </c15:layout>
                </c:ext>
                <c:ext xmlns:c16="http://schemas.microsoft.com/office/drawing/2014/chart" uri="{C3380CC4-5D6E-409C-BE32-E72D297353CC}">
                  <c16:uniqueId val="{00000000-F5B9-4858-91D2-34C6D09A6B6C}"/>
                </c:ext>
              </c:extLst>
            </c:dLbl>
            <c:dLbl>
              <c:idx val="1"/>
              <c:layout>
                <c:manualLayout>
                  <c:x val="-2.0974725161315689E-3"/>
                  <c:y val="-0.32111275585922966"/>
                </c:manualLayout>
              </c:layout>
              <c:numFmt formatCode="#,##0" sourceLinked="0"/>
              <c:spPr>
                <a:noFill/>
                <a:ln>
                  <a:noFill/>
                </a:ln>
                <a:effectLst/>
              </c:spPr>
              <c:txPr>
                <a:bodyPr rot="0" spcFirstLastPara="1" vertOverflow="overflow" horzOverflow="overflow" vert="horz" wrap="square" lIns="38100" tIns="19050" rIns="38100" bIns="19050" anchor="ctr" anchorCtr="1">
                  <a:noAutofit/>
                </a:bodyPr>
                <a:lstStyle/>
                <a:p>
                  <a:pPr>
                    <a:defRPr sz="90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35631012785025939"/>
                      <c:h val="0.15240617781825211"/>
                    </c:manualLayout>
                  </c15:layout>
                </c:ext>
                <c:ext xmlns:c16="http://schemas.microsoft.com/office/drawing/2014/chart" uri="{C3380CC4-5D6E-409C-BE32-E72D297353CC}">
                  <c16:uniqueId val="{00000001-F5B9-4858-91D2-34C6D09A6B6C}"/>
                </c:ext>
              </c:extLst>
            </c:dLbl>
            <c:numFmt formatCode="#,##0" sourceLinked="0"/>
            <c:spPr>
              <a:noFill/>
              <a:ln>
                <a:noFill/>
              </a:ln>
              <a:effectLst/>
            </c:spPr>
            <c:txPr>
              <a:bodyPr rot="0" spcFirstLastPara="1" vertOverflow="overflow" horzOverflow="overflow" vert="horz" wrap="square" lIns="38100" tIns="19050" rIns="38100" bIns="19050" anchor="ctr" anchorCtr="1">
                <a:noAutofit/>
              </a:bodyPr>
              <a:lstStyle/>
              <a:p>
                <a:pPr>
                  <a:defRPr sz="9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Q4 2024</c:v>
                </c:pt>
                <c:pt idx="1">
                  <c:v>Q1 2025</c:v>
                </c:pt>
              </c:strCache>
            </c:strRef>
          </c:cat>
          <c:val>
            <c:numRef>
              <c:f>Sheet1!$B$2:$B$3</c:f>
              <c:numCache>
                <c:formatCode>0</c:formatCode>
                <c:ptCount val="2"/>
                <c:pt idx="0">
                  <c:v>240.70500000000001</c:v>
                </c:pt>
                <c:pt idx="1">
                  <c:v>234.75200000000001</c:v>
                </c:pt>
              </c:numCache>
            </c:numRef>
          </c:val>
          <c:extLst>
            <c:ext xmlns:c16="http://schemas.microsoft.com/office/drawing/2014/chart" uri="{C3380CC4-5D6E-409C-BE32-E72D297353CC}">
              <c16:uniqueId val="{00000002-F5B9-4858-91D2-34C6D09A6B6C}"/>
            </c:ext>
          </c:extLst>
        </c:ser>
        <c:dLbls>
          <c:showLegendKey val="0"/>
          <c:showVal val="0"/>
          <c:showCatName val="0"/>
          <c:showSerName val="0"/>
          <c:showPercent val="0"/>
          <c:showBubbleSize val="0"/>
        </c:dLbls>
        <c:gapWidth val="94"/>
        <c:overlap val="100"/>
        <c:axId val="255206879"/>
        <c:axId val="290101151"/>
      </c:barChart>
      <c:catAx>
        <c:axId val="255206879"/>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r>
                  <a:rPr lang="en-US" sz="900" b="1">
                    <a:solidFill>
                      <a:schemeClr val="bg2"/>
                    </a:solidFill>
                    <a:latin typeface="Open Sans" panose="020B0606030504020204" pitchFamily="34" charset="0"/>
                    <a:ea typeface="Open Sans" panose="020B0606030504020204" pitchFamily="34" charset="0"/>
                    <a:cs typeface="Open Sans" panose="020B0606030504020204" pitchFamily="34" charset="0"/>
                  </a:rPr>
                  <a:t>Sales</a:t>
                </a:r>
                <a:r>
                  <a:rPr lang="en-US" sz="900" b="1" baseline="0">
                    <a:solidFill>
                      <a:schemeClr val="bg2"/>
                    </a:solidFill>
                    <a:latin typeface="Open Sans" panose="020B0606030504020204" pitchFamily="34" charset="0"/>
                    <a:ea typeface="Open Sans" panose="020B0606030504020204" pitchFamily="34" charset="0"/>
                    <a:cs typeface="Open Sans" panose="020B0606030504020204" pitchFamily="34" charset="0"/>
                  </a:rPr>
                  <a:t> Volume (GWh)</a:t>
                </a:r>
                <a:endParaRPr lang="en-US" sz="900" b="1">
                  <a:solidFill>
                    <a:schemeClr val="bg2"/>
                  </a:solidFill>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0.38027943366276296"/>
              <c:y val="0.83761546471213677"/>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numFmt formatCode="General" sourceLinked="1"/>
        <c:majorTickMark val="none"/>
        <c:minorTickMark val="none"/>
        <c:tickLblPos val="nextTo"/>
        <c:spPr>
          <a:noFill/>
          <a:ln w="9525" cap="flat" cmpd="sng" algn="ctr">
            <a:solidFill>
              <a:schemeClr val="accent4"/>
            </a:solidFill>
            <a:round/>
          </a:ln>
          <a:effectLst/>
        </c:spPr>
        <c:txPr>
          <a:bodyPr rot="-60000000" spcFirstLastPara="1" vertOverflow="ellipsis" vert="horz" wrap="square" anchor="ctr" anchorCtr="1"/>
          <a:lstStyle/>
          <a:p>
            <a:pPr>
              <a:defRPr sz="900" b="0"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90101151"/>
        <c:crosses val="autoZero"/>
        <c:auto val="1"/>
        <c:lblAlgn val="ctr"/>
        <c:lblOffset val="100"/>
        <c:noMultiLvlLbl val="0"/>
      </c:catAx>
      <c:valAx>
        <c:axId val="290101151"/>
        <c:scaling>
          <c:orientation val="minMax"/>
          <c:max val="275"/>
          <c:min val="0"/>
        </c:scaling>
        <c:delete val="1"/>
        <c:axPos val="l"/>
        <c:numFmt formatCode="0" sourceLinked="1"/>
        <c:majorTickMark val="out"/>
        <c:minorTickMark val="none"/>
        <c:tickLblPos val="nextTo"/>
        <c:crossAx val="255206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C29_5BE91295.xml><?xml version="1.0" encoding="utf-8"?>
<p188:cmLst xmlns:a="http://schemas.openxmlformats.org/drawingml/2006/main" xmlns:r="http://schemas.openxmlformats.org/officeDocument/2006/relationships" xmlns:p188="http://schemas.microsoft.com/office/powerpoint/2018/8/main">
  <p188:cm id="{05495DDD-D3DE-4319-9E1E-EFBC872127CA}" authorId="{785F4332-B0F3-476C-7521-44F77822DBA4}" status="resolved" created="2025-02-20T17:37:17.778" complete="100000">
    <pc:sldMkLst xmlns:pc="http://schemas.microsoft.com/office/powerpoint/2013/main/command">
      <pc:docMk/>
      <pc:sldMk cId="1542001301" sldId="3113"/>
    </pc:sldMkLst>
    <p188:txBody>
      <a:bodyPr/>
      <a:lstStyle/>
      <a:p>
        <a:r>
          <a:rPr lang="en-CA"/>
          <a:t>Shahed: “Should only be downtime”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bfc58b22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fc58b22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&lt;&lt;all versions&gt;&gt;</a:t>
            </a:r>
            <a:endParaRPr/>
          </a:p>
        </p:txBody>
      </p:sp>
    </p:spTree>
    <p:extLst>
      <p:ext uri="{BB962C8B-B14F-4D97-AF65-F5344CB8AC3E}">
        <p14:creationId xmlns:p14="http://schemas.microsoft.com/office/powerpoint/2010/main" val="160887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bfc58b22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fc58b22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&lt;&lt;all versions&gt;&gt;</a:t>
            </a:r>
            <a:endParaRPr/>
          </a:p>
        </p:txBody>
      </p:sp>
    </p:spTree>
    <p:extLst>
      <p:ext uri="{BB962C8B-B14F-4D97-AF65-F5344CB8AC3E}">
        <p14:creationId xmlns:p14="http://schemas.microsoft.com/office/powerpoint/2010/main" val="3615494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D7DCA6EA-8F10-C87D-EC6F-A3FACF4E1DB2}"/>
            </a:ext>
          </a:extLst>
        </p:cNvPr>
        <p:cNvGrpSpPr/>
        <p:nvPr/>
      </p:nvGrpSpPr>
      <p:grpSpPr>
        <a:xfrm>
          <a:off x="0" y="0"/>
          <a:ext cx="0" cy="0"/>
          <a:chOff x="0" y="0"/>
          <a:chExt cx="0" cy="0"/>
        </a:xfrm>
      </p:grpSpPr>
      <p:sp>
        <p:nvSpPr>
          <p:cNvPr id="114" name="Google Shape;114;g1bfc58b222e_0_0:notes">
            <a:extLst>
              <a:ext uri="{FF2B5EF4-FFF2-40B4-BE49-F238E27FC236}">
                <a16:creationId xmlns:a16="http://schemas.microsoft.com/office/drawing/2014/main" id="{3053B671-F6DC-CE0D-0926-36457B2B73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fc58b222e_0_0:notes">
            <a:extLst>
              <a:ext uri="{FF2B5EF4-FFF2-40B4-BE49-F238E27FC236}">
                <a16:creationId xmlns:a16="http://schemas.microsoft.com/office/drawing/2014/main" id="{BC466CAB-E0DE-9291-FD65-AC5E332256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&lt;&lt;all versions&gt;&gt;</a:t>
            </a:r>
            <a:endParaRPr/>
          </a:p>
        </p:txBody>
      </p:sp>
    </p:spTree>
    <p:extLst>
      <p:ext uri="{BB962C8B-B14F-4D97-AF65-F5344CB8AC3E}">
        <p14:creationId xmlns:p14="http://schemas.microsoft.com/office/powerpoint/2010/main" val="3506899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bfc58b22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fc58b22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&lt;&lt;all versions&gt;&gt;</a:t>
            </a:r>
            <a:endParaRPr/>
          </a:p>
        </p:txBody>
      </p:sp>
    </p:spTree>
    <p:extLst>
      <p:ext uri="{BB962C8B-B14F-4D97-AF65-F5344CB8AC3E}">
        <p14:creationId xmlns:p14="http://schemas.microsoft.com/office/powerpoint/2010/main" val="63227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bfc58b22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fc58b22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&lt;&lt;all versions&gt;&gt;</a:t>
            </a:r>
            <a:endParaRPr/>
          </a:p>
        </p:txBody>
      </p:sp>
    </p:spTree>
    <p:extLst>
      <p:ext uri="{BB962C8B-B14F-4D97-AF65-F5344CB8AC3E}">
        <p14:creationId xmlns:p14="http://schemas.microsoft.com/office/powerpoint/2010/main" val="1254431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DD894E5F-23DB-9D6B-86AB-193BE58617C4}"/>
            </a:ext>
          </a:extLst>
        </p:cNvPr>
        <p:cNvGrpSpPr/>
        <p:nvPr/>
      </p:nvGrpSpPr>
      <p:grpSpPr>
        <a:xfrm>
          <a:off x="0" y="0"/>
          <a:ext cx="0" cy="0"/>
          <a:chOff x="0" y="0"/>
          <a:chExt cx="0" cy="0"/>
        </a:xfrm>
      </p:grpSpPr>
      <p:sp>
        <p:nvSpPr>
          <p:cNvPr id="114" name="Google Shape;114;g1bfc58b222e_0_0:notes">
            <a:extLst>
              <a:ext uri="{FF2B5EF4-FFF2-40B4-BE49-F238E27FC236}">
                <a16:creationId xmlns:a16="http://schemas.microsoft.com/office/drawing/2014/main" id="{856CE097-9FDE-380F-CC9C-0B0AFD0580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fc58b222e_0_0:notes">
            <a:extLst>
              <a:ext uri="{FF2B5EF4-FFF2-40B4-BE49-F238E27FC236}">
                <a16:creationId xmlns:a16="http://schemas.microsoft.com/office/drawing/2014/main" id="{4C3482D2-4984-2F9A-96A7-553289F78A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rtl="0">
              <a:spcBef>
                <a:spcPts val="600"/>
              </a:spcBef>
              <a:spcAft>
                <a:spcPts val="1200"/>
              </a:spcAft>
              <a:buNone/>
            </a:pPr>
            <a:endParaRPr/>
          </a:p>
        </p:txBody>
      </p:sp>
    </p:spTree>
    <p:extLst>
      <p:ext uri="{BB962C8B-B14F-4D97-AF65-F5344CB8AC3E}">
        <p14:creationId xmlns:p14="http://schemas.microsoft.com/office/powerpoint/2010/main" val="3697803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0DC164F4-D253-8829-01EF-AFED4B6BC78F}"/>
            </a:ext>
          </a:extLst>
        </p:cNvPr>
        <p:cNvGrpSpPr/>
        <p:nvPr/>
      </p:nvGrpSpPr>
      <p:grpSpPr>
        <a:xfrm>
          <a:off x="0" y="0"/>
          <a:ext cx="0" cy="0"/>
          <a:chOff x="0" y="0"/>
          <a:chExt cx="0" cy="0"/>
        </a:xfrm>
      </p:grpSpPr>
      <p:sp>
        <p:nvSpPr>
          <p:cNvPr id="114" name="Google Shape;114;g1bfc58b222e_0_0:notes">
            <a:extLst>
              <a:ext uri="{FF2B5EF4-FFF2-40B4-BE49-F238E27FC236}">
                <a16:creationId xmlns:a16="http://schemas.microsoft.com/office/drawing/2014/main" id="{6E61BCFD-139A-F4F1-13A6-FCE681C95F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fc58b222e_0_0:notes">
            <a:extLst>
              <a:ext uri="{FF2B5EF4-FFF2-40B4-BE49-F238E27FC236}">
                <a16:creationId xmlns:a16="http://schemas.microsoft.com/office/drawing/2014/main" id="{262D7290-C210-2259-A749-0465892C1F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&lt;&lt;all versions&gt;&gt;</a:t>
            </a:r>
            <a:endParaRPr/>
          </a:p>
        </p:txBody>
      </p:sp>
    </p:spTree>
    <p:extLst>
      <p:ext uri="{BB962C8B-B14F-4D97-AF65-F5344CB8AC3E}">
        <p14:creationId xmlns:p14="http://schemas.microsoft.com/office/powerpoint/2010/main" val="3403640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bfc58b22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fc58b22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&lt;&lt;all versions&gt;&gt;</a:t>
            </a:r>
            <a:endParaRPr/>
          </a:p>
        </p:txBody>
      </p:sp>
    </p:spTree>
    <p:extLst>
      <p:ext uri="{BB962C8B-B14F-4D97-AF65-F5344CB8AC3E}">
        <p14:creationId xmlns:p14="http://schemas.microsoft.com/office/powerpoint/2010/main" val="3025096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bfc58b22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fc58b22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&lt;&lt;all versions&gt;&gt;</a:t>
            </a:r>
            <a:endParaRPr/>
          </a:p>
        </p:txBody>
      </p:sp>
    </p:spTree>
    <p:extLst>
      <p:ext uri="{BB962C8B-B14F-4D97-AF65-F5344CB8AC3E}">
        <p14:creationId xmlns:p14="http://schemas.microsoft.com/office/powerpoint/2010/main" val="842109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BE601629-6F87-AB33-DA08-7B28CBE61225}"/>
            </a:ext>
          </a:extLst>
        </p:cNvPr>
        <p:cNvGrpSpPr/>
        <p:nvPr/>
      </p:nvGrpSpPr>
      <p:grpSpPr>
        <a:xfrm>
          <a:off x="0" y="0"/>
          <a:ext cx="0" cy="0"/>
          <a:chOff x="0" y="0"/>
          <a:chExt cx="0" cy="0"/>
        </a:xfrm>
      </p:grpSpPr>
      <p:sp>
        <p:nvSpPr>
          <p:cNvPr id="114" name="Google Shape;114;g1bfc58b222e_0_0:notes">
            <a:extLst>
              <a:ext uri="{FF2B5EF4-FFF2-40B4-BE49-F238E27FC236}">
                <a16:creationId xmlns:a16="http://schemas.microsoft.com/office/drawing/2014/main" id="{BE96155E-C243-BEFC-2C2F-9997D2E1C7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fc58b222e_0_0:notes">
            <a:extLst>
              <a:ext uri="{FF2B5EF4-FFF2-40B4-BE49-F238E27FC236}">
                <a16:creationId xmlns:a16="http://schemas.microsoft.com/office/drawing/2014/main" id="{C40F01A0-4CAC-980F-4D8D-81192B1321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&lt;&lt;all versions&gt;&gt;</a:t>
            </a:r>
            <a:endParaRPr/>
          </a:p>
        </p:txBody>
      </p:sp>
    </p:spTree>
    <p:extLst>
      <p:ext uri="{BB962C8B-B14F-4D97-AF65-F5344CB8AC3E}">
        <p14:creationId xmlns:p14="http://schemas.microsoft.com/office/powerpoint/2010/main" val="1195742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63ddf0ab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63ddf0ab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&lt;&lt;all versions&gt;&gt;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8244CB02-E5BD-ED50-FFFC-9FF7A8791AFB}"/>
            </a:ext>
          </a:extLst>
        </p:cNvPr>
        <p:cNvGrpSpPr/>
        <p:nvPr/>
      </p:nvGrpSpPr>
      <p:grpSpPr>
        <a:xfrm>
          <a:off x="0" y="0"/>
          <a:ext cx="0" cy="0"/>
          <a:chOff x="0" y="0"/>
          <a:chExt cx="0" cy="0"/>
        </a:xfrm>
      </p:grpSpPr>
      <p:sp>
        <p:nvSpPr>
          <p:cNvPr id="114" name="Google Shape;114;g1bfc58b222e_0_0:notes">
            <a:extLst>
              <a:ext uri="{FF2B5EF4-FFF2-40B4-BE49-F238E27FC236}">
                <a16:creationId xmlns:a16="http://schemas.microsoft.com/office/drawing/2014/main" id="{D83AE3EA-9CA8-4D16-A16D-12567DDC37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fc58b222e_0_0:notes">
            <a:extLst>
              <a:ext uri="{FF2B5EF4-FFF2-40B4-BE49-F238E27FC236}">
                <a16:creationId xmlns:a16="http://schemas.microsoft.com/office/drawing/2014/main" id="{F02FCA0F-C71B-1FE3-FE14-A7B93AFCBA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&lt;&lt;all versions&gt;&gt;</a:t>
            </a:r>
            <a:endParaRPr/>
          </a:p>
        </p:txBody>
      </p:sp>
    </p:spTree>
    <p:extLst>
      <p:ext uri="{BB962C8B-B14F-4D97-AF65-F5344CB8AC3E}">
        <p14:creationId xmlns:p14="http://schemas.microsoft.com/office/powerpoint/2010/main" val="333079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bfc58b22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fc58b22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&lt;&lt;all versions&gt;&gt;</a:t>
            </a:r>
            <a:endParaRPr/>
          </a:p>
        </p:txBody>
      </p:sp>
    </p:spTree>
    <p:extLst>
      <p:ext uri="{BB962C8B-B14F-4D97-AF65-F5344CB8AC3E}">
        <p14:creationId xmlns:p14="http://schemas.microsoft.com/office/powerpoint/2010/main" val="2072222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91CDDBB6-588C-A400-07DE-D2308A961D91}"/>
            </a:ext>
          </a:extLst>
        </p:cNvPr>
        <p:cNvGrpSpPr/>
        <p:nvPr/>
      </p:nvGrpSpPr>
      <p:grpSpPr>
        <a:xfrm>
          <a:off x="0" y="0"/>
          <a:ext cx="0" cy="0"/>
          <a:chOff x="0" y="0"/>
          <a:chExt cx="0" cy="0"/>
        </a:xfrm>
      </p:grpSpPr>
      <p:sp>
        <p:nvSpPr>
          <p:cNvPr id="114" name="Google Shape;114;g1bfc58b222e_0_0:notes">
            <a:extLst>
              <a:ext uri="{FF2B5EF4-FFF2-40B4-BE49-F238E27FC236}">
                <a16:creationId xmlns:a16="http://schemas.microsoft.com/office/drawing/2014/main" id="{31E5DEE4-CBF9-5525-885B-8DAEF0BCDE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fc58b222e_0_0:notes">
            <a:extLst>
              <a:ext uri="{FF2B5EF4-FFF2-40B4-BE49-F238E27FC236}">
                <a16:creationId xmlns:a16="http://schemas.microsoft.com/office/drawing/2014/main" id="{8F33D1EC-3C83-55E0-C4F4-468CC73881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&lt;&lt;all versions&gt;&gt;</a:t>
            </a:r>
            <a:endParaRPr/>
          </a:p>
        </p:txBody>
      </p:sp>
    </p:spTree>
    <p:extLst>
      <p:ext uri="{BB962C8B-B14F-4D97-AF65-F5344CB8AC3E}">
        <p14:creationId xmlns:p14="http://schemas.microsoft.com/office/powerpoint/2010/main" val="46655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bfc58b22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fc58b22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&lt;&lt;all versions&gt;&gt;</a:t>
            </a:r>
            <a:endParaRPr/>
          </a:p>
        </p:txBody>
      </p:sp>
    </p:spTree>
    <p:extLst>
      <p:ext uri="{BB962C8B-B14F-4D97-AF65-F5344CB8AC3E}">
        <p14:creationId xmlns:p14="http://schemas.microsoft.com/office/powerpoint/2010/main" val="296443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bfc58b22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fc58b22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&lt;&lt;all versions&gt;&gt;</a:t>
            </a:r>
            <a:endParaRPr/>
          </a:p>
        </p:txBody>
      </p:sp>
    </p:spTree>
    <p:extLst>
      <p:ext uri="{BB962C8B-B14F-4D97-AF65-F5344CB8AC3E}">
        <p14:creationId xmlns:p14="http://schemas.microsoft.com/office/powerpoint/2010/main" val="278979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bfc58b22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fc58b22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&lt;&lt;all versions&gt;&gt;</a:t>
            </a:r>
            <a:endParaRPr/>
          </a:p>
        </p:txBody>
      </p:sp>
    </p:spTree>
    <p:extLst>
      <p:ext uri="{BB962C8B-B14F-4D97-AF65-F5344CB8AC3E}">
        <p14:creationId xmlns:p14="http://schemas.microsoft.com/office/powerpoint/2010/main" val="1560043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bfc58b22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fc58b22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&lt;&lt;all versions&gt;&gt;</a:t>
            </a:r>
            <a:endParaRPr/>
          </a:p>
        </p:txBody>
      </p:sp>
    </p:spTree>
    <p:extLst>
      <p:ext uri="{BB962C8B-B14F-4D97-AF65-F5344CB8AC3E}">
        <p14:creationId xmlns:p14="http://schemas.microsoft.com/office/powerpoint/2010/main" val="410863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017480A7-EAE3-91ED-8B77-B0A0BFD92EDD}"/>
            </a:ext>
          </a:extLst>
        </p:cNvPr>
        <p:cNvGrpSpPr/>
        <p:nvPr/>
      </p:nvGrpSpPr>
      <p:grpSpPr>
        <a:xfrm>
          <a:off x="0" y="0"/>
          <a:ext cx="0" cy="0"/>
          <a:chOff x="0" y="0"/>
          <a:chExt cx="0" cy="0"/>
        </a:xfrm>
      </p:grpSpPr>
      <p:sp>
        <p:nvSpPr>
          <p:cNvPr id="114" name="Google Shape;114;g1bfc58b222e_0_0:notes">
            <a:extLst>
              <a:ext uri="{FF2B5EF4-FFF2-40B4-BE49-F238E27FC236}">
                <a16:creationId xmlns:a16="http://schemas.microsoft.com/office/drawing/2014/main" id="{33C9D262-1724-2367-E8E4-1EC5532860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fc58b222e_0_0:notes">
            <a:extLst>
              <a:ext uri="{FF2B5EF4-FFF2-40B4-BE49-F238E27FC236}">
                <a16:creationId xmlns:a16="http://schemas.microsoft.com/office/drawing/2014/main" id="{8FCCACAC-7DCB-CCC2-9C17-24FB5CA551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&lt;&lt;all versions&gt;&gt;</a:t>
            </a:r>
            <a:endParaRPr/>
          </a:p>
        </p:txBody>
      </p:sp>
    </p:spTree>
    <p:extLst>
      <p:ext uri="{BB962C8B-B14F-4D97-AF65-F5344CB8AC3E}">
        <p14:creationId xmlns:p14="http://schemas.microsoft.com/office/powerpoint/2010/main" val="2528665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49E830F0-1DF1-9CE1-ADFB-D9DC184DDC40}"/>
            </a:ext>
          </a:extLst>
        </p:cNvPr>
        <p:cNvGrpSpPr/>
        <p:nvPr/>
      </p:nvGrpSpPr>
      <p:grpSpPr>
        <a:xfrm>
          <a:off x="0" y="0"/>
          <a:ext cx="0" cy="0"/>
          <a:chOff x="0" y="0"/>
          <a:chExt cx="0" cy="0"/>
        </a:xfrm>
      </p:grpSpPr>
      <p:sp>
        <p:nvSpPr>
          <p:cNvPr id="114" name="Google Shape;114;g1bfc58b222e_0_0:notes">
            <a:extLst>
              <a:ext uri="{FF2B5EF4-FFF2-40B4-BE49-F238E27FC236}">
                <a16:creationId xmlns:a16="http://schemas.microsoft.com/office/drawing/2014/main" id="{54F91171-3D97-0D33-3E15-004619D152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fc58b222e_0_0:notes">
            <a:extLst>
              <a:ext uri="{FF2B5EF4-FFF2-40B4-BE49-F238E27FC236}">
                <a16:creationId xmlns:a16="http://schemas.microsoft.com/office/drawing/2014/main" id="{28FA9A49-DB46-AF3B-EFCE-7ADE597167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&lt;&lt;all versions&gt;&gt;</a:t>
            </a:r>
            <a:endParaRPr/>
          </a:p>
        </p:txBody>
      </p:sp>
    </p:spTree>
    <p:extLst>
      <p:ext uri="{BB962C8B-B14F-4D97-AF65-F5344CB8AC3E}">
        <p14:creationId xmlns:p14="http://schemas.microsoft.com/office/powerpoint/2010/main" val="3525576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2E01CF64-6BCC-B8D8-C9FE-60881DC642B7}"/>
            </a:ext>
          </a:extLst>
        </p:cNvPr>
        <p:cNvGrpSpPr/>
        <p:nvPr/>
      </p:nvGrpSpPr>
      <p:grpSpPr>
        <a:xfrm>
          <a:off x="0" y="0"/>
          <a:ext cx="0" cy="0"/>
          <a:chOff x="0" y="0"/>
          <a:chExt cx="0" cy="0"/>
        </a:xfrm>
      </p:grpSpPr>
      <p:sp>
        <p:nvSpPr>
          <p:cNvPr id="114" name="Google Shape;114;g1bfc58b222e_0_0:notes">
            <a:extLst>
              <a:ext uri="{FF2B5EF4-FFF2-40B4-BE49-F238E27FC236}">
                <a16:creationId xmlns:a16="http://schemas.microsoft.com/office/drawing/2014/main" id="{F76513D8-3ACA-63AA-C88F-CFD7226412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bfc58b222e_0_0:notes">
            <a:extLst>
              <a:ext uri="{FF2B5EF4-FFF2-40B4-BE49-F238E27FC236}">
                <a16:creationId xmlns:a16="http://schemas.microsoft.com/office/drawing/2014/main" id="{E3A64395-C560-0B24-CEE2-7B63044671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rPr>
              <a:t>&lt;&lt;all versions&gt;&gt;</a:t>
            </a:r>
            <a:endParaRPr/>
          </a:p>
        </p:txBody>
      </p:sp>
    </p:spTree>
    <p:extLst>
      <p:ext uri="{BB962C8B-B14F-4D97-AF65-F5344CB8AC3E}">
        <p14:creationId xmlns:p14="http://schemas.microsoft.com/office/powerpoint/2010/main" val="1643322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689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7" name="Google Shape;17;p3"/>
          <p:cNvSpPr txBox="1">
            <a:spLocks noGrp="1"/>
          </p:cNvSpPr>
          <p:nvPr>
            <p:ph type="body" idx="1"/>
          </p:nvPr>
        </p:nvSpPr>
        <p:spPr>
          <a:xfrm>
            <a:off x="311700" y="1561625"/>
            <a:ext cx="4070100" cy="2892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500"/>
              </a:spcBef>
              <a:spcAft>
                <a:spcPts val="0"/>
              </a:spcAft>
              <a:buSzPts val="1400"/>
              <a:buChar char="○"/>
              <a:defRPr/>
            </a:lvl2pPr>
            <a:lvl3pPr marL="1371600" lvl="2" indent="-317500" rtl="0">
              <a:spcBef>
                <a:spcPts val="500"/>
              </a:spcBef>
              <a:spcAft>
                <a:spcPts val="0"/>
              </a:spcAft>
              <a:buSzPts val="1400"/>
              <a:buChar char="■"/>
              <a:defRPr/>
            </a:lvl3pPr>
            <a:lvl4pPr marL="1828800" lvl="3" indent="-317500" rtl="0">
              <a:spcBef>
                <a:spcPts val="500"/>
              </a:spcBef>
              <a:spcAft>
                <a:spcPts val="0"/>
              </a:spcAft>
              <a:buSzPts val="1400"/>
              <a:buChar char="●"/>
              <a:defRPr/>
            </a:lvl4pPr>
            <a:lvl5pPr marL="2286000" lvl="4" indent="-317500" rtl="0">
              <a:spcBef>
                <a:spcPts val="500"/>
              </a:spcBef>
              <a:spcAft>
                <a:spcPts val="0"/>
              </a:spcAft>
              <a:buSzPts val="1400"/>
              <a:buChar char="○"/>
              <a:defRPr/>
            </a:lvl5pPr>
            <a:lvl6pPr marL="2743200" lvl="5" indent="-317500" rtl="0">
              <a:spcBef>
                <a:spcPts val="500"/>
              </a:spcBef>
              <a:spcAft>
                <a:spcPts val="0"/>
              </a:spcAft>
              <a:buSzPts val="1400"/>
              <a:buChar char="■"/>
              <a:defRPr/>
            </a:lvl6pPr>
            <a:lvl7pPr marL="3200400" lvl="6" indent="-317500" rtl="0">
              <a:spcBef>
                <a:spcPts val="500"/>
              </a:spcBef>
              <a:spcAft>
                <a:spcPts val="0"/>
              </a:spcAft>
              <a:buSzPts val="1400"/>
              <a:buChar char="●"/>
              <a:defRPr/>
            </a:lvl7pPr>
            <a:lvl8pPr marL="3657600" lvl="7" indent="-317500" rtl="0">
              <a:spcBef>
                <a:spcPts val="500"/>
              </a:spcBef>
              <a:spcAft>
                <a:spcPts val="0"/>
              </a:spcAft>
              <a:buSzPts val="1400"/>
              <a:buChar char="○"/>
              <a:defRPr/>
            </a:lvl8pPr>
            <a:lvl9pPr marL="4114800" lvl="8" indent="-317500" rtl="0">
              <a:spcBef>
                <a:spcPts val="500"/>
              </a:spcBef>
              <a:spcAft>
                <a:spcPts val="500"/>
              </a:spcAft>
              <a:buSzPts val="1400"/>
              <a:buChar char="■"/>
              <a:defRPr/>
            </a:lvl9pPr>
          </a:lstStyle>
          <a:p>
            <a:endParaRPr/>
          </a:p>
        </p:txBody>
      </p:sp>
      <p:sp>
        <p:nvSpPr>
          <p:cNvPr id="18" name="Google Shape;18;p3"/>
          <p:cNvSpPr txBox="1">
            <a:spLocks noGrp="1"/>
          </p:cNvSpPr>
          <p:nvPr>
            <p:ph type="body" idx="2"/>
          </p:nvPr>
        </p:nvSpPr>
        <p:spPr>
          <a:xfrm>
            <a:off x="4762200" y="1561625"/>
            <a:ext cx="4070100" cy="2892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500"/>
              </a:spcBef>
              <a:spcAft>
                <a:spcPts val="0"/>
              </a:spcAft>
              <a:buSzPts val="1400"/>
              <a:buChar char="○"/>
              <a:defRPr/>
            </a:lvl2pPr>
            <a:lvl3pPr marL="1371600" lvl="2" indent="-317500" rtl="0">
              <a:spcBef>
                <a:spcPts val="500"/>
              </a:spcBef>
              <a:spcAft>
                <a:spcPts val="0"/>
              </a:spcAft>
              <a:buSzPts val="1400"/>
              <a:buChar char="■"/>
              <a:defRPr/>
            </a:lvl3pPr>
            <a:lvl4pPr marL="1828800" lvl="3" indent="-317500" rtl="0">
              <a:spcBef>
                <a:spcPts val="500"/>
              </a:spcBef>
              <a:spcAft>
                <a:spcPts val="0"/>
              </a:spcAft>
              <a:buSzPts val="1400"/>
              <a:buChar char="●"/>
              <a:defRPr/>
            </a:lvl4pPr>
            <a:lvl5pPr marL="2286000" lvl="4" indent="-317500" rtl="0">
              <a:spcBef>
                <a:spcPts val="500"/>
              </a:spcBef>
              <a:spcAft>
                <a:spcPts val="0"/>
              </a:spcAft>
              <a:buSzPts val="1400"/>
              <a:buChar char="○"/>
              <a:defRPr/>
            </a:lvl5pPr>
            <a:lvl6pPr marL="2743200" lvl="5" indent="-317500" rtl="0">
              <a:spcBef>
                <a:spcPts val="500"/>
              </a:spcBef>
              <a:spcAft>
                <a:spcPts val="0"/>
              </a:spcAft>
              <a:buSzPts val="1400"/>
              <a:buChar char="■"/>
              <a:defRPr/>
            </a:lvl6pPr>
            <a:lvl7pPr marL="3200400" lvl="6" indent="-317500" rtl="0">
              <a:spcBef>
                <a:spcPts val="500"/>
              </a:spcBef>
              <a:spcAft>
                <a:spcPts val="0"/>
              </a:spcAft>
              <a:buSzPts val="1400"/>
              <a:buChar char="●"/>
              <a:defRPr/>
            </a:lvl7pPr>
            <a:lvl8pPr marL="3657600" lvl="7" indent="-317500" rtl="0">
              <a:spcBef>
                <a:spcPts val="500"/>
              </a:spcBef>
              <a:spcAft>
                <a:spcPts val="0"/>
              </a:spcAft>
              <a:buSzPts val="1400"/>
              <a:buChar char="○"/>
              <a:defRPr/>
            </a:lvl8pPr>
            <a:lvl9pPr marL="4114800" lvl="8" indent="-317500" rtl="0">
              <a:spcBef>
                <a:spcPts val="500"/>
              </a:spcBef>
              <a:spcAft>
                <a:spcPts val="500"/>
              </a:spcAft>
              <a:buSzPts val="1400"/>
              <a:buChar char="■"/>
              <a:defRPr/>
            </a:lvl9pPr>
          </a:lstStyle>
          <a:p>
            <a:endParaRPr/>
          </a:p>
        </p:txBody>
      </p:sp>
      <p:sp>
        <p:nvSpPr>
          <p:cNvPr id="19" name="Google Shape;19;p3"/>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lvl1pPr lvl="0" algn="ctr" rtl="0">
              <a:buNone/>
              <a:defRPr b="1">
                <a:solidFill>
                  <a:schemeClr val="dk1"/>
                </a:solidFill>
                <a:latin typeface="Open Sans"/>
                <a:ea typeface="Open Sans"/>
                <a:cs typeface="Open Sans"/>
                <a:sym typeface="Open Sans"/>
              </a:defRPr>
            </a:lvl1pPr>
            <a:lvl2pPr lvl="1" algn="ctr" rtl="0">
              <a:buNone/>
              <a:defRPr b="1">
                <a:solidFill>
                  <a:schemeClr val="dk1"/>
                </a:solidFill>
                <a:latin typeface="Open Sans"/>
                <a:ea typeface="Open Sans"/>
                <a:cs typeface="Open Sans"/>
                <a:sym typeface="Open Sans"/>
              </a:defRPr>
            </a:lvl2pPr>
            <a:lvl3pPr lvl="2" algn="ctr" rtl="0">
              <a:buNone/>
              <a:defRPr b="1">
                <a:solidFill>
                  <a:schemeClr val="dk1"/>
                </a:solidFill>
                <a:latin typeface="Open Sans"/>
                <a:ea typeface="Open Sans"/>
                <a:cs typeface="Open Sans"/>
                <a:sym typeface="Open Sans"/>
              </a:defRPr>
            </a:lvl3pPr>
            <a:lvl4pPr lvl="3" algn="ctr" rtl="0">
              <a:buNone/>
              <a:defRPr b="1">
                <a:solidFill>
                  <a:schemeClr val="dk1"/>
                </a:solidFill>
                <a:latin typeface="Open Sans"/>
                <a:ea typeface="Open Sans"/>
                <a:cs typeface="Open Sans"/>
                <a:sym typeface="Open Sans"/>
              </a:defRPr>
            </a:lvl4pPr>
            <a:lvl5pPr lvl="4" algn="ctr" rtl="0">
              <a:buNone/>
              <a:defRPr b="1">
                <a:solidFill>
                  <a:schemeClr val="dk1"/>
                </a:solidFill>
                <a:latin typeface="Open Sans"/>
                <a:ea typeface="Open Sans"/>
                <a:cs typeface="Open Sans"/>
                <a:sym typeface="Open Sans"/>
              </a:defRPr>
            </a:lvl5pPr>
            <a:lvl6pPr lvl="5" algn="ctr" rtl="0">
              <a:buNone/>
              <a:defRPr b="1">
                <a:solidFill>
                  <a:schemeClr val="dk1"/>
                </a:solidFill>
                <a:latin typeface="Open Sans"/>
                <a:ea typeface="Open Sans"/>
                <a:cs typeface="Open Sans"/>
                <a:sym typeface="Open Sans"/>
              </a:defRPr>
            </a:lvl6pPr>
            <a:lvl7pPr lvl="6" algn="ctr" rtl="0">
              <a:buNone/>
              <a:defRPr b="1">
                <a:solidFill>
                  <a:schemeClr val="dk1"/>
                </a:solidFill>
                <a:latin typeface="Open Sans"/>
                <a:ea typeface="Open Sans"/>
                <a:cs typeface="Open Sans"/>
                <a:sym typeface="Open Sans"/>
              </a:defRPr>
            </a:lvl7pPr>
            <a:lvl8pPr lvl="7" algn="ctr" rtl="0">
              <a:buNone/>
              <a:defRPr b="1">
                <a:solidFill>
                  <a:schemeClr val="dk1"/>
                </a:solidFill>
                <a:latin typeface="Open Sans"/>
                <a:ea typeface="Open Sans"/>
                <a:cs typeface="Open Sans"/>
                <a:sym typeface="Open Sans"/>
              </a:defRPr>
            </a:lvl8pPr>
            <a:lvl9pPr lvl="8" algn="ctr" rtl="0">
              <a:buNone/>
              <a:defRPr b="1">
                <a:solidFill>
                  <a:schemeClr val="dk1"/>
                </a:solidFill>
                <a:latin typeface="Open Sans"/>
                <a:ea typeface="Open Sans"/>
                <a:cs typeface="Open Sans"/>
                <a:sym typeface="Open Sans"/>
              </a:defRPr>
            </a:lvl9pPr>
          </a:lstStyle>
          <a:p>
            <a:pPr marL="0" lvl="0" indent="0" algn="ctr" rtl="0">
              <a:spcBef>
                <a:spcPts val="0"/>
              </a:spcBef>
              <a:spcAft>
                <a:spcPts val="0"/>
              </a:spcAft>
              <a:buNone/>
            </a:pPr>
            <a:r>
              <a:rPr lang="en"/>
              <a:t>#</a:t>
            </a:r>
            <a:endParaRPr/>
          </a:p>
        </p:txBody>
      </p:sp>
      <p:cxnSp>
        <p:nvCxnSpPr>
          <p:cNvPr id="20" name="Google Shape;20;p3"/>
          <p:cNvCxnSpPr/>
          <p:nvPr/>
        </p:nvCxnSpPr>
        <p:spPr>
          <a:xfrm>
            <a:off x="8655475" y="4847838"/>
            <a:ext cx="0" cy="176700"/>
          </a:xfrm>
          <a:prstGeom prst="straightConnector1">
            <a:avLst/>
          </a:prstGeom>
          <a:noFill/>
          <a:ln w="9525" cap="flat" cmpd="sng">
            <a:solidFill>
              <a:schemeClr val="accent1"/>
            </a:solidFill>
            <a:prstDash val="solid"/>
            <a:round/>
            <a:headEnd type="none" w="med" len="med"/>
            <a:tailEnd type="none" w="med" len="med"/>
          </a:ln>
        </p:spPr>
      </p:cxnSp>
      <p:pic>
        <p:nvPicPr>
          <p:cNvPr id="21" name="Google Shape;21;p3"/>
          <p:cNvPicPr preferRelativeResize="0"/>
          <p:nvPr/>
        </p:nvPicPr>
        <p:blipFill>
          <a:blip r:embed="rId2">
            <a:alphaModFix/>
          </a:blip>
          <a:stretch>
            <a:fillRect/>
          </a:stretch>
        </p:blipFill>
        <p:spPr>
          <a:xfrm>
            <a:off x="7456725" y="4856177"/>
            <a:ext cx="1011946" cy="160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lvl1pPr lvl="0" algn="ctr" rtl="0">
              <a:buNone/>
              <a:defRPr b="1">
                <a:solidFill>
                  <a:schemeClr val="dk1"/>
                </a:solidFill>
                <a:latin typeface="Open Sans"/>
                <a:ea typeface="Open Sans"/>
                <a:cs typeface="Open Sans"/>
                <a:sym typeface="Open Sans"/>
              </a:defRPr>
            </a:lvl1pPr>
            <a:lvl2pPr lvl="1" algn="ctr" rtl="0">
              <a:buNone/>
              <a:defRPr b="1">
                <a:solidFill>
                  <a:schemeClr val="dk1"/>
                </a:solidFill>
                <a:latin typeface="Open Sans"/>
                <a:ea typeface="Open Sans"/>
                <a:cs typeface="Open Sans"/>
                <a:sym typeface="Open Sans"/>
              </a:defRPr>
            </a:lvl2pPr>
            <a:lvl3pPr lvl="2" algn="ctr" rtl="0">
              <a:buNone/>
              <a:defRPr b="1">
                <a:solidFill>
                  <a:schemeClr val="dk1"/>
                </a:solidFill>
                <a:latin typeface="Open Sans"/>
                <a:ea typeface="Open Sans"/>
                <a:cs typeface="Open Sans"/>
                <a:sym typeface="Open Sans"/>
              </a:defRPr>
            </a:lvl3pPr>
            <a:lvl4pPr lvl="3" algn="ctr" rtl="0">
              <a:buNone/>
              <a:defRPr b="1">
                <a:solidFill>
                  <a:schemeClr val="dk1"/>
                </a:solidFill>
                <a:latin typeface="Open Sans"/>
                <a:ea typeface="Open Sans"/>
                <a:cs typeface="Open Sans"/>
                <a:sym typeface="Open Sans"/>
              </a:defRPr>
            </a:lvl4pPr>
            <a:lvl5pPr lvl="4" algn="ctr" rtl="0">
              <a:buNone/>
              <a:defRPr b="1">
                <a:solidFill>
                  <a:schemeClr val="dk1"/>
                </a:solidFill>
                <a:latin typeface="Open Sans"/>
                <a:ea typeface="Open Sans"/>
                <a:cs typeface="Open Sans"/>
                <a:sym typeface="Open Sans"/>
              </a:defRPr>
            </a:lvl5pPr>
            <a:lvl6pPr lvl="5" algn="ctr" rtl="0">
              <a:buNone/>
              <a:defRPr b="1">
                <a:solidFill>
                  <a:schemeClr val="dk1"/>
                </a:solidFill>
                <a:latin typeface="Open Sans"/>
                <a:ea typeface="Open Sans"/>
                <a:cs typeface="Open Sans"/>
                <a:sym typeface="Open Sans"/>
              </a:defRPr>
            </a:lvl6pPr>
            <a:lvl7pPr lvl="6" algn="ctr" rtl="0">
              <a:buNone/>
              <a:defRPr b="1">
                <a:solidFill>
                  <a:schemeClr val="dk1"/>
                </a:solidFill>
                <a:latin typeface="Open Sans"/>
                <a:ea typeface="Open Sans"/>
                <a:cs typeface="Open Sans"/>
                <a:sym typeface="Open Sans"/>
              </a:defRPr>
            </a:lvl7pPr>
            <a:lvl8pPr lvl="7" algn="ctr" rtl="0">
              <a:buNone/>
              <a:defRPr b="1">
                <a:solidFill>
                  <a:schemeClr val="dk1"/>
                </a:solidFill>
                <a:latin typeface="Open Sans"/>
                <a:ea typeface="Open Sans"/>
                <a:cs typeface="Open Sans"/>
                <a:sym typeface="Open Sans"/>
              </a:defRPr>
            </a:lvl8pPr>
            <a:lvl9pPr lvl="8" algn="ctr" rtl="0">
              <a:buNone/>
              <a:defRPr b="1">
                <a:solidFill>
                  <a:schemeClr val="dk1"/>
                </a:solidFill>
                <a:latin typeface="Open Sans"/>
                <a:ea typeface="Open Sans"/>
                <a:cs typeface="Open Sans"/>
                <a:sym typeface="Open Sans"/>
              </a:defRPr>
            </a:lvl9pPr>
          </a:lstStyle>
          <a:p>
            <a:pPr marL="0" lvl="0" indent="0" algn="ctr" rtl="0">
              <a:spcBef>
                <a:spcPts val="0"/>
              </a:spcBef>
              <a:spcAft>
                <a:spcPts val="0"/>
              </a:spcAft>
              <a:buNone/>
            </a:pPr>
            <a:r>
              <a:rPr lang="en"/>
              <a:t>#</a:t>
            </a:r>
            <a:endParaRPr/>
          </a:p>
        </p:txBody>
      </p:sp>
      <p:cxnSp>
        <p:nvCxnSpPr>
          <p:cNvPr id="31" name="Google Shape;31;p5"/>
          <p:cNvCxnSpPr/>
          <p:nvPr/>
        </p:nvCxnSpPr>
        <p:spPr>
          <a:xfrm>
            <a:off x="8655475" y="4847838"/>
            <a:ext cx="0" cy="176700"/>
          </a:xfrm>
          <a:prstGeom prst="straightConnector1">
            <a:avLst/>
          </a:prstGeom>
          <a:noFill/>
          <a:ln w="9525" cap="flat" cmpd="sng">
            <a:solidFill>
              <a:schemeClr val="accent1"/>
            </a:solidFill>
            <a:prstDash val="solid"/>
            <a:round/>
            <a:headEnd type="none" w="med" len="med"/>
            <a:tailEnd type="none" w="med" len="med"/>
          </a:ln>
        </p:spPr>
      </p:cxnSp>
      <p:pic>
        <p:nvPicPr>
          <p:cNvPr id="32" name="Google Shape;32;p5"/>
          <p:cNvPicPr preferRelativeResize="0"/>
          <p:nvPr/>
        </p:nvPicPr>
        <p:blipFill>
          <a:blip r:embed="rId2">
            <a:alphaModFix/>
          </a:blip>
          <a:stretch>
            <a:fillRect/>
          </a:stretch>
        </p:blipFill>
        <p:spPr>
          <a:xfrm>
            <a:off x="7456725" y="4856177"/>
            <a:ext cx="1011946" cy="1600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Open Sans"/>
              <a:buNone/>
              <a:defRPr sz="2400" b="1">
                <a:solidFill>
                  <a:schemeClr val="dk1"/>
                </a:solidFill>
                <a:latin typeface="Open Sans"/>
                <a:ea typeface="Open Sans"/>
                <a:cs typeface="Open Sans"/>
                <a:sym typeface="Open Sans"/>
              </a:defRPr>
            </a:lvl1pPr>
            <a:lvl2pPr lvl="1">
              <a:spcBef>
                <a:spcPts val="0"/>
              </a:spcBef>
              <a:spcAft>
                <a:spcPts val="0"/>
              </a:spcAft>
              <a:buClr>
                <a:schemeClr val="dk1"/>
              </a:buClr>
              <a:buSzPts val="2400"/>
              <a:buFont typeface="Open Sans"/>
              <a:buNone/>
              <a:defRPr sz="2400">
                <a:solidFill>
                  <a:schemeClr val="dk1"/>
                </a:solidFill>
                <a:latin typeface="Open Sans"/>
                <a:ea typeface="Open Sans"/>
                <a:cs typeface="Open Sans"/>
                <a:sym typeface="Open Sans"/>
              </a:defRPr>
            </a:lvl2pPr>
            <a:lvl3pPr lvl="2">
              <a:spcBef>
                <a:spcPts val="0"/>
              </a:spcBef>
              <a:spcAft>
                <a:spcPts val="0"/>
              </a:spcAft>
              <a:buClr>
                <a:schemeClr val="dk1"/>
              </a:buClr>
              <a:buSzPts val="2400"/>
              <a:buFont typeface="Open Sans"/>
              <a:buNone/>
              <a:defRPr sz="2400">
                <a:solidFill>
                  <a:schemeClr val="dk1"/>
                </a:solidFill>
                <a:latin typeface="Open Sans"/>
                <a:ea typeface="Open Sans"/>
                <a:cs typeface="Open Sans"/>
                <a:sym typeface="Open Sans"/>
              </a:defRPr>
            </a:lvl3pPr>
            <a:lvl4pPr lvl="3">
              <a:spcBef>
                <a:spcPts val="0"/>
              </a:spcBef>
              <a:spcAft>
                <a:spcPts val="0"/>
              </a:spcAft>
              <a:buClr>
                <a:schemeClr val="dk1"/>
              </a:buClr>
              <a:buSzPts val="2400"/>
              <a:buFont typeface="Open Sans"/>
              <a:buNone/>
              <a:defRPr sz="2400">
                <a:solidFill>
                  <a:schemeClr val="dk1"/>
                </a:solidFill>
                <a:latin typeface="Open Sans"/>
                <a:ea typeface="Open Sans"/>
                <a:cs typeface="Open Sans"/>
                <a:sym typeface="Open Sans"/>
              </a:defRPr>
            </a:lvl4pPr>
            <a:lvl5pPr lvl="4">
              <a:spcBef>
                <a:spcPts val="0"/>
              </a:spcBef>
              <a:spcAft>
                <a:spcPts val="0"/>
              </a:spcAft>
              <a:buClr>
                <a:schemeClr val="dk1"/>
              </a:buClr>
              <a:buSzPts val="2400"/>
              <a:buFont typeface="Open Sans"/>
              <a:buNone/>
              <a:defRPr sz="2400">
                <a:solidFill>
                  <a:schemeClr val="dk1"/>
                </a:solidFill>
                <a:latin typeface="Open Sans"/>
                <a:ea typeface="Open Sans"/>
                <a:cs typeface="Open Sans"/>
                <a:sym typeface="Open Sans"/>
              </a:defRPr>
            </a:lvl5pPr>
            <a:lvl6pPr lvl="5">
              <a:spcBef>
                <a:spcPts val="0"/>
              </a:spcBef>
              <a:spcAft>
                <a:spcPts val="0"/>
              </a:spcAft>
              <a:buClr>
                <a:schemeClr val="dk1"/>
              </a:buClr>
              <a:buSzPts val="2400"/>
              <a:buFont typeface="Open Sans"/>
              <a:buNone/>
              <a:defRPr sz="2400">
                <a:solidFill>
                  <a:schemeClr val="dk1"/>
                </a:solidFill>
                <a:latin typeface="Open Sans"/>
                <a:ea typeface="Open Sans"/>
                <a:cs typeface="Open Sans"/>
                <a:sym typeface="Open Sans"/>
              </a:defRPr>
            </a:lvl6pPr>
            <a:lvl7pPr lvl="6">
              <a:spcBef>
                <a:spcPts val="0"/>
              </a:spcBef>
              <a:spcAft>
                <a:spcPts val="0"/>
              </a:spcAft>
              <a:buClr>
                <a:schemeClr val="dk1"/>
              </a:buClr>
              <a:buSzPts val="2400"/>
              <a:buFont typeface="Open Sans"/>
              <a:buNone/>
              <a:defRPr sz="2400">
                <a:solidFill>
                  <a:schemeClr val="dk1"/>
                </a:solidFill>
                <a:latin typeface="Open Sans"/>
                <a:ea typeface="Open Sans"/>
                <a:cs typeface="Open Sans"/>
                <a:sym typeface="Open Sans"/>
              </a:defRPr>
            </a:lvl7pPr>
            <a:lvl8pPr lvl="7">
              <a:spcBef>
                <a:spcPts val="0"/>
              </a:spcBef>
              <a:spcAft>
                <a:spcPts val="0"/>
              </a:spcAft>
              <a:buClr>
                <a:schemeClr val="dk1"/>
              </a:buClr>
              <a:buSzPts val="2400"/>
              <a:buFont typeface="Open Sans"/>
              <a:buNone/>
              <a:defRPr sz="2400">
                <a:solidFill>
                  <a:schemeClr val="dk1"/>
                </a:solidFill>
                <a:latin typeface="Open Sans"/>
                <a:ea typeface="Open Sans"/>
                <a:cs typeface="Open Sans"/>
                <a:sym typeface="Open Sans"/>
              </a:defRPr>
            </a:lvl8pPr>
            <a:lvl9pPr lvl="8">
              <a:spcBef>
                <a:spcPts val="0"/>
              </a:spcBef>
              <a:spcAft>
                <a:spcPts val="0"/>
              </a:spcAft>
              <a:buClr>
                <a:schemeClr val="dk1"/>
              </a:buClr>
              <a:buSzPts val="2400"/>
              <a:buFont typeface="Open Sans"/>
              <a:buNone/>
              <a:defRPr sz="2400">
                <a:solidFill>
                  <a:schemeClr val="dk1"/>
                </a:solidFill>
                <a:latin typeface="Open Sans"/>
                <a:ea typeface="Open Sans"/>
                <a:cs typeface="Open Sans"/>
                <a:sym typeface="Open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00000"/>
              </a:lnSpc>
              <a:spcBef>
                <a:spcPts val="5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00000"/>
              </a:lnSpc>
              <a:spcBef>
                <a:spcPts val="5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00000"/>
              </a:lnSpc>
              <a:spcBef>
                <a:spcPts val="5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00000"/>
              </a:lnSpc>
              <a:spcBef>
                <a:spcPts val="5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00000"/>
              </a:lnSpc>
              <a:spcBef>
                <a:spcPts val="5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00000"/>
              </a:lnSpc>
              <a:spcBef>
                <a:spcPts val="5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00000"/>
              </a:lnSpc>
              <a:spcBef>
                <a:spcPts val="5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00000"/>
              </a:lnSpc>
              <a:spcBef>
                <a:spcPts val="500"/>
              </a:spcBef>
              <a:spcAft>
                <a:spcPts val="5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b="1">
                <a:solidFill>
                  <a:schemeClr val="dk1"/>
                </a:solidFill>
                <a:latin typeface="Open Sans"/>
                <a:ea typeface="Open Sans"/>
                <a:cs typeface="Open Sans"/>
                <a:sym typeface="Open Sans"/>
              </a:defRPr>
            </a:lvl1pPr>
            <a:lvl2pPr lvl="1" algn="r">
              <a:buNone/>
              <a:defRPr sz="1000" b="1">
                <a:solidFill>
                  <a:schemeClr val="dk1"/>
                </a:solidFill>
                <a:latin typeface="Open Sans"/>
                <a:ea typeface="Open Sans"/>
                <a:cs typeface="Open Sans"/>
                <a:sym typeface="Open Sans"/>
              </a:defRPr>
            </a:lvl2pPr>
            <a:lvl3pPr lvl="2" algn="r">
              <a:buNone/>
              <a:defRPr sz="1000" b="1">
                <a:solidFill>
                  <a:schemeClr val="dk1"/>
                </a:solidFill>
                <a:latin typeface="Open Sans"/>
                <a:ea typeface="Open Sans"/>
                <a:cs typeface="Open Sans"/>
                <a:sym typeface="Open Sans"/>
              </a:defRPr>
            </a:lvl3pPr>
            <a:lvl4pPr lvl="3" algn="r">
              <a:buNone/>
              <a:defRPr sz="1000" b="1">
                <a:solidFill>
                  <a:schemeClr val="dk1"/>
                </a:solidFill>
                <a:latin typeface="Open Sans"/>
                <a:ea typeface="Open Sans"/>
                <a:cs typeface="Open Sans"/>
                <a:sym typeface="Open Sans"/>
              </a:defRPr>
            </a:lvl4pPr>
            <a:lvl5pPr lvl="4" algn="r">
              <a:buNone/>
              <a:defRPr sz="1000" b="1">
                <a:solidFill>
                  <a:schemeClr val="dk1"/>
                </a:solidFill>
                <a:latin typeface="Open Sans"/>
                <a:ea typeface="Open Sans"/>
                <a:cs typeface="Open Sans"/>
                <a:sym typeface="Open Sans"/>
              </a:defRPr>
            </a:lvl5pPr>
            <a:lvl6pPr lvl="5" algn="r">
              <a:buNone/>
              <a:defRPr sz="1000" b="1">
                <a:solidFill>
                  <a:schemeClr val="dk1"/>
                </a:solidFill>
                <a:latin typeface="Open Sans"/>
                <a:ea typeface="Open Sans"/>
                <a:cs typeface="Open Sans"/>
                <a:sym typeface="Open Sans"/>
              </a:defRPr>
            </a:lvl6pPr>
            <a:lvl7pPr lvl="6" algn="r">
              <a:buNone/>
              <a:defRPr sz="1000" b="1">
                <a:solidFill>
                  <a:schemeClr val="dk1"/>
                </a:solidFill>
                <a:latin typeface="Open Sans"/>
                <a:ea typeface="Open Sans"/>
                <a:cs typeface="Open Sans"/>
                <a:sym typeface="Open Sans"/>
              </a:defRPr>
            </a:lvl7pPr>
            <a:lvl8pPr lvl="7" algn="r">
              <a:buNone/>
              <a:defRPr sz="1000" b="1">
                <a:solidFill>
                  <a:schemeClr val="dk1"/>
                </a:solidFill>
                <a:latin typeface="Open Sans"/>
                <a:ea typeface="Open Sans"/>
                <a:cs typeface="Open Sans"/>
                <a:sym typeface="Open Sans"/>
              </a:defRPr>
            </a:lvl8pPr>
            <a:lvl9pPr lvl="8" algn="r">
              <a:buNone/>
              <a:defRPr sz="1000" b="1">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notesSlide" Target="../notesSlides/notesSlide12.xml"/><Relationship Id="rId7"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microsoft.com/office/2018/10/relationships/comments" Target="../comments/modernComment_C29_5BE91295.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sv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5.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1.svg"/><Relationship Id="rId11" Type="http://schemas.openxmlformats.org/officeDocument/2006/relationships/image" Target="../media/image51.png"/><Relationship Id="rId5" Type="http://schemas.openxmlformats.org/officeDocument/2006/relationships/image" Target="../media/image30.png"/><Relationship Id="rId10" Type="http://schemas.openxmlformats.org/officeDocument/2006/relationships/image" Target="../media/image50.svg"/><Relationship Id="rId4" Type="http://schemas.openxmlformats.org/officeDocument/2006/relationships/image" Target="../media/image46.sv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A5633B-332C-ECB9-4908-61EC000782A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9156407" cy="5150479"/>
          </a:xfrm>
          <a:prstGeom prst="rect">
            <a:avLst/>
          </a:prstGeom>
        </p:spPr>
      </p:pic>
      <p:pic>
        <p:nvPicPr>
          <p:cNvPr id="9" name="Picture 15">
            <a:extLst>
              <a:ext uri="{FF2B5EF4-FFF2-40B4-BE49-F238E27FC236}">
                <a16:creationId xmlns:a16="http://schemas.microsoft.com/office/drawing/2014/main" id="{3D78472F-1FCB-CE2B-3D0A-CBBD82DB91B0}"/>
              </a:ext>
            </a:extLst>
          </p:cNvPr>
          <p:cNvPicPr>
            <a:picLocks noChangeAspect="1"/>
          </p:cNvPicPr>
          <p:nvPr/>
        </p:nvPicPr>
        <p:blipFill>
          <a:blip r:embed="rId3"/>
          <a:srcRect/>
          <a:stretch>
            <a:fillRect/>
          </a:stretch>
        </p:blipFill>
        <p:spPr>
          <a:xfrm>
            <a:off x="514350" y="4167729"/>
            <a:ext cx="4377595" cy="461422"/>
          </a:xfrm>
          <a:prstGeom prst="rect">
            <a:avLst/>
          </a:prstGeom>
        </p:spPr>
      </p:pic>
      <p:sp>
        <p:nvSpPr>
          <p:cNvPr id="7" name="Freeform: Shape 6">
            <a:extLst>
              <a:ext uri="{FF2B5EF4-FFF2-40B4-BE49-F238E27FC236}">
                <a16:creationId xmlns:a16="http://schemas.microsoft.com/office/drawing/2014/main" id="{E8418B77-4693-5756-8ADC-BBADE6E62381}"/>
              </a:ext>
            </a:extLst>
          </p:cNvPr>
          <p:cNvSpPr/>
          <p:nvPr/>
        </p:nvSpPr>
        <p:spPr>
          <a:xfrm>
            <a:off x="3284220" y="-10160"/>
            <a:ext cx="3627120" cy="5160639"/>
          </a:xfrm>
          <a:custGeom>
            <a:avLst/>
            <a:gdLst>
              <a:gd name="connsiteX0" fmla="*/ 0 w 3627120"/>
              <a:gd name="connsiteY0" fmla="*/ 0 h 5189220"/>
              <a:gd name="connsiteX1" fmla="*/ 2689860 w 3627120"/>
              <a:gd name="connsiteY1" fmla="*/ 5189220 h 5189220"/>
              <a:gd name="connsiteX2" fmla="*/ 3627120 w 3627120"/>
              <a:gd name="connsiteY2" fmla="*/ 5189220 h 5189220"/>
              <a:gd name="connsiteX3" fmla="*/ 960120 w 3627120"/>
              <a:gd name="connsiteY3" fmla="*/ 15240 h 5189220"/>
              <a:gd name="connsiteX4" fmla="*/ 0 w 3627120"/>
              <a:gd name="connsiteY4" fmla="*/ 0 h 5189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7120" h="5189220">
                <a:moveTo>
                  <a:pt x="0" y="0"/>
                </a:moveTo>
                <a:lnTo>
                  <a:pt x="2689860" y="5189220"/>
                </a:lnTo>
                <a:lnTo>
                  <a:pt x="3627120" y="5189220"/>
                </a:lnTo>
                <a:lnTo>
                  <a:pt x="960120" y="15240"/>
                </a:lnTo>
                <a:lnTo>
                  <a:pt x="0" y="0"/>
                </a:lnTo>
                <a:close/>
              </a:path>
            </a:pathLst>
          </a:custGeom>
          <a:solidFill>
            <a:schemeClr val="accent1">
              <a:alpha val="6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EFBC2C0B-ED0B-1893-D18C-226E16D6D339}"/>
              </a:ext>
            </a:extLst>
          </p:cNvPr>
          <p:cNvSpPr/>
          <p:nvPr/>
        </p:nvSpPr>
        <p:spPr>
          <a:xfrm>
            <a:off x="-91440" y="-10160"/>
            <a:ext cx="6075680" cy="5161280"/>
          </a:xfrm>
          <a:custGeom>
            <a:avLst/>
            <a:gdLst>
              <a:gd name="connsiteX0" fmla="*/ 0 w 5984240"/>
              <a:gd name="connsiteY0" fmla="*/ 0 h 5161280"/>
              <a:gd name="connsiteX1" fmla="*/ 20320 w 5984240"/>
              <a:gd name="connsiteY1" fmla="*/ 5161280 h 5161280"/>
              <a:gd name="connsiteX2" fmla="*/ 5984240 w 5984240"/>
              <a:gd name="connsiteY2" fmla="*/ 5161280 h 5161280"/>
              <a:gd name="connsiteX3" fmla="*/ 3373120 w 5984240"/>
              <a:gd name="connsiteY3" fmla="*/ 0 h 5161280"/>
              <a:gd name="connsiteX4" fmla="*/ 0 w 5984240"/>
              <a:gd name="connsiteY4" fmla="*/ 0 h 516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4240" h="5161280">
                <a:moveTo>
                  <a:pt x="0" y="0"/>
                </a:moveTo>
                <a:cubicBezTo>
                  <a:pt x="6773" y="1720427"/>
                  <a:pt x="13547" y="3440853"/>
                  <a:pt x="20320" y="5161280"/>
                </a:cubicBezTo>
                <a:lnTo>
                  <a:pt x="5984240" y="5161280"/>
                </a:lnTo>
                <a:lnTo>
                  <a:pt x="3373120" y="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5">
            <a:extLst>
              <a:ext uri="{FF2B5EF4-FFF2-40B4-BE49-F238E27FC236}">
                <a16:creationId xmlns:a16="http://schemas.microsoft.com/office/drawing/2014/main" id="{8BF5293A-D397-2CD9-85F9-8D1D3D1F4282}"/>
              </a:ext>
            </a:extLst>
          </p:cNvPr>
          <p:cNvPicPr>
            <a:picLocks noChangeAspect="1"/>
          </p:cNvPicPr>
          <p:nvPr/>
        </p:nvPicPr>
        <p:blipFill>
          <a:blip r:embed="rId3"/>
          <a:srcRect/>
          <a:stretch>
            <a:fillRect/>
          </a:stretch>
        </p:blipFill>
        <p:spPr>
          <a:xfrm>
            <a:off x="628650" y="4282029"/>
            <a:ext cx="4377595" cy="461422"/>
          </a:xfrm>
          <a:prstGeom prst="rect">
            <a:avLst/>
          </a:prstGeom>
        </p:spPr>
      </p:pic>
      <p:grpSp>
        <p:nvGrpSpPr>
          <p:cNvPr id="30" name="Group 9">
            <a:extLst>
              <a:ext uri="{FF2B5EF4-FFF2-40B4-BE49-F238E27FC236}">
                <a16:creationId xmlns:a16="http://schemas.microsoft.com/office/drawing/2014/main" id="{3D25738A-1544-68A4-B2C7-114719738147}"/>
              </a:ext>
            </a:extLst>
          </p:cNvPr>
          <p:cNvGrpSpPr/>
          <p:nvPr/>
        </p:nvGrpSpPr>
        <p:grpSpPr>
          <a:xfrm>
            <a:off x="559650" y="1136229"/>
            <a:ext cx="7906170" cy="2917199"/>
            <a:chOff x="0" y="19050"/>
            <a:chExt cx="3779239" cy="1388621"/>
          </a:xfrm>
        </p:grpSpPr>
        <p:sp>
          <p:nvSpPr>
            <p:cNvPr id="32" name="TextBox 11">
              <a:extLst>
                <a:ext uri="{FF2B5EF4-FFF2-40B4-BE49-F238E27FC236}">
                  <a16:creationId xmlns:a16="http://schemas.microsoft.com/office/drawing/2014/main" id="{3BB0AB96-F9D3-92EA-6EBB-D0E0E6320BA8}"/>
                </a:ext>
              </a:extLst>
            </p:cNvPr>
            <p:cNvSpPr txBox="1"/>
            <p:nvPr/>
          </p:nvSpPr>
          <p:spPr>
            <a:xfrm>
              <a:off x="0" y="19050"/>
              <a:ext cx="812800" cy="793750"/>
            </a:xfrm>
            <a:prstGeom prst="rect">
              <a:avLst/>
            </a:prstGeom>
          </p:spPr>
          <p:txBody>
            <a:bodyPr lIns="25400" tIns="25400" rIns="25400" bIns="25400" rtlCol="0" anchor="ctr"/>
            <a:lstStyle/>
            <a:p>
              <a:pPr algn="ctr">
                <a:lnSpc>
                  <a:spcPts val="1392"/>
                </a:lnSpc>
              </a:pPr>
              <a:endParaRPr sz="700">
                <a:latin typeface="Open Sans" panose="020B0606030504020204" pitchFamily="34" charset="0"/>
                <a:ea typeface="Open Sans" panose="020B0606030504020204" pitchFamily="34" charset="0"/>
                <a:cs typeface="Open Sans" panose="020B0606030504020204" pitchFamily="34" charset="0"/>
              </a:endParaRPr>
            </a:p>
            <a:p>
              <a:pPr>
                <a:lnSpc>
                  <a:spcPts val="1392"/>
                </a:lnSpc>
              </a:pPr>
              <a:endParaRPr sz="700">
                <a:latin typeface="Open Sans" panose="020B0606030504020204" pitchFamily="34" charset="0"/>
                <a:ea typeface="Open Sans" panose="020B0606030504020204" pitchFamily="34" charset="0"/>
                <a:cs typeface="Open Sans" panose="020B0606030504020204" pitchFamily="34" charset="0"/>
              </a:endParaRPr>
            </a:p>
          </p:txBody>
        </p:sp>
        <p:sp>
          <p:nvSpPr>
            <p:cNvPr id="31" name="Freeform 10">
              <a:extLst>
                <a:ext uri="{FF2B5EF4-FFF2-40B4-BE49-F238E27FC236}">
                  <a16:creationId xmlns:a16="http://schemas.microsoft.com/office/drawing/2014/main" id="{6F9BBF2F-EE00-D693-7F78-581D673C2226}"/>
                </a:ext>
              </a:extLst>
            </p:cNvPr>
            <p:cNvSpPr/>
            <p:nvPr/>
          </p:nvSpPr>
          <p:spPr>
            <a:xfrm>
              <a:off x="0" y="49108"/>
              <a:ext cx="3779239" cy="1358563"/>
            </a:xfrm>
            <a:custGeom>
              <a:avLst/>
              <a:gdLst/>
              <a:ahLst/>
              <a:cxnLst/>
              <a:rect l="l" t="t" r="r" b="b"/>
              <a:pathLst>
                <a:path w="3738097" h="1407671">
                  <a:moveTo>
                    <a:pt x="0" y="0"/>
                  </a:moveTo>
                  <a:lnTo>
                    <a:pt x="3738097" y="0"/>
                  </a:lnTo>
                  <a:lnTo>
                    <a:pt x="3738097" y="1407671"/>
                  </a:lnTo>
                  <a:lnTo>
                    <a:pt x="0" y="1407671"/>
                  </a:lnTo>
                  <a:close/>
                </a:path>
              </a:pathLst>
            </a:custGeom>
            <a:solidFill>
              <a:srgbClr val="004A97"/>
            </a:solidFill>
          </p:spPr>
          <p:txBody>
            <a:bodyPr lIns="342900" tIns="205740" rIns="205740" bIns="342900"/>
            <a:lstStyle/>
            <a:p>
              <a:r>
                <a:rPr lang="en-US" sz="2100" b="1">
                  <a:solidFill>
                    <a:schemeClr val="bg1"/>
                  </a:solidFill>
                  <a:latin typeface="Open Sans" panose="020B0606030504020204" pitchFamily="34" charset="0"/>
                  <a:ea typeface="Open Sans" panose="020B0606030504020204" pitchFamily="34" charset="0"/>
                  <a:cs typeface="Open Sans" panose="020B0606030504020204" pitchFamily="34" charset="0"/>
                </a:rPr>
                <a:t>Mercer International Inc.</a:t>
              </a:r>
            </a:p>
            <a:p>
              <a:r>
                <a:rPr lang="en-US" sz="1575">
                  <a:solidFill>
                    <a:srgbClr val="FFFFFF"/>
                  </a:solidFill>
                  <a:latin typeface="Open Sans" panose="020B0606030504020204" pitchFamily="34" charset="0"/>
                  <a:ea typeface="Open Sans" panose="020B0606030504020204" pitchFamily="34" charset="0"/>
                  <a:cs typeface="Open Sans" panose="020B0606030504020204" pitchFamily="34" charset="0"/>
                </a:rPr>
                <a:t>Transforming biomass into bioproducts for a more sustainable world</a:t>
              </a:r>
            </a:p>
            <a:p>
              <a:endParaRPr lang="en-US" sz="1575">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endParaRPr lang="en-US" sz="2100" b="1">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r>
                <a:rPr lang="en-US" sz="2100" b="1">
                  <a:solidFill>
                    <a:srgbClr val="FFFFFF"/>
                  </a:solidFill>
                  <a:latin typeface="Open Sans" panose="020B0606030504020204" pitchFamily="34" charset="0"/>
                  <a:ea typeface="Open Sans" panose="020B0606030504020204" pitchFamily="34" charset="0"/>
                  <a:cs typeface="Open Sans" panose="020B0606030504020204" pitchFamily="34" charset="0"/>
                </a:rPr>
                <a:t>Q1 2025 Earnings Call</a:t>
              </a:r>
            </a:p>
            <a:p>
              <a:r>
                <a:rPr lang="en-US" sz="1575" b="1">
                  <a:solidFill>
                    <a:srgbClr val="FFFFFF"/>
                  </a:solidFill>
                  <a:latin typeface="Open Sans" panose="020B0606030504020204" pitchFamily="34" charset="0"/>
                  <a:ea typeface="Open Sans" panose="020B0606030504020204" pitchFamily="34" charset="0"/>
                  <a:cs typeface="Open Sans" panose="020B0606030504020204" pitchFamily="34" charset="0"/>
                </a:rPr>
                <a:t>May 2, 2025</a:t>
              </a:r>
            </a:p>
            <a:p>
              <a:endParaRPr lang="en-US" sz="1575">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r>
                <a:rPr lang="en-US" sz="1575">
                  <a:solidFill>
                    <a:srgbClr val="FFFFFF"/>
                  </a:solidFill>
                  <a:latin typeface="Open Sans" panose="020B0606030504020204" pitchFamily="34" charset="0"/>
                  <a:ea typeface="Open Sans" panose="020B0606030504020204" pitchFamily="34" charset="0"/>
                  <a:cs typeface="Open Sans" panose="020B0606030504020204" pitchFamily="34" charset="0"/>
                </a:rPr>
                <a:t>Juan Carlos Bueno – President &amp; CEO</a:t>
              </a:r>
            </a:p>
            <a:p>
              <a:r>
                <a:rPr lang="en-US" sz="1575">
                  <a:solidFill>
                    <a:srgbClr val="FFFFFF"/>
                  </a:solidFill>
                  <a:latin typeface="Open Sans" panose="020B0606030504020204" pitchFamily="34" charset="0"/>
                  <a:ea typeface="Open Sans" panose="020B0606030504020204" pitchFamily="34" charset="0"/>
                  <a:cs typeface="Open Sans" panose="020B0606030504020204" pitchFamily="34" charset="0"/>
                </a:rPr>
                <a:t>Richard Short – CFO, Executive VP &amp; Secretary </a:t>
              </a:r>
              <a:endParaRPr lang="en-US" sz="1575">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846130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E517DEB6-5978-A934-DDE7-447F33776B80}"/>
            </a:ext>
          </a:extLst>
        </p:cNvPr>
        <p:cNvGrpSpPr/>
        <p:nvPr/>
      </p:nvGrpSpPr>
      <p:grpSpPr>
        <a:xfrm>
          <a:off x="0" y="0"/>
          <a:ext cx="0" cy="0"/>
          <a:chOff x="0" y="0"/>
          <a:chExt cx="0" cy="0"/>
        </a:xfrm>
      </p:grpSpPr>
      <p:cxnSp>
        <p:nvCxnSpPr>
          <p:cNvPr id="118" name="Google Shape;118;p14">
            <a:extLst>
              <a:ext uri="{FF2B5EF4-FFF2-40B4-BE49-F238E27FC236}">
                <a16:creationId xmlns:a16="http://schemas.microsoft.com/office/drawing/2014/main" id="{E0840D1D-0FC2-C9BD-B985-31A24DD46D8B}"/>
              </a:ext>
            </a:extLst>
          </p:cNvPr>
          <p:cNvCxnSpPr/>
          <p:nvPr/>
        </p:nvCxnSpPr>
        <p:spPr>
          <a:xfrm>
            <a:off x="0" y="755350"/>
            <a:ext cx="4330800" cy="0"/>
          </a:xfrm>
          <a:prstGeom prst="straightConnector1">
            <a:avLst/>
          </a:prstGeom>
          <a:noFill/>
          <a:ln w="38100"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7AE70C88-1376-16BE-F379-C6DAD9A8D5F8}"/>
              </a:ext>
            </a:extLst>
          </p:cNvPr>
          <p:cNvSpPr>
            <a:spLocks noGrp="1"/>
          </p:cNvSpPr>
          <p:nvPr>
            <p:ph type="title"/>
          </p:nvPr>
        </p:nvSpPr>
        <p:spPr>
          <a:xfrm>
            <a:off x="150876" y="127273"/>
            <a:ext cx="8364181" cy="572700"/>
          </a:xfrm>
        </p:spPr>
        <p:txBody>
          <a:bodyPr/>
          <a:lstStyle/>
          <a:p>
            <a:r>
              <a:rPr lang="en-US"/>
              <a:t>Performance and Outlook</a:t>
            </a:r>
            <a:endParaRPr lang="en-US">
              <a:solidFill>
                <a:schemeClr val="tx1"/>
              </a:solidFill>
            </a:endParaRPr>
          </a:p>
        </p:txBody>
      </p:sp>
      <p:sp>
        <p:nvSpPr>
          <p:cNvPr id="15" name="Google Shape;74;p10">
            <a:extLst>
              <a:ext uri="{FF2B5EF4-FFF2-40B4-BE49-F238E27FC236}">
                <a16:creationId xmlns:a16="http://schemas.microsoft.com/office/drawing/2014/main" id="{DAB184C1-5364-16E7-74A1-A7530A75D5A8}"/>
              </a:ext>
            </a:extLst>
          </p:cNvPr>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grpSp>
        <p:nvGrpSpPr>
          <p:cNvPr id="17" name="Group 16">
            <a:extLst>
              <a:ext uri="{FF2B5EF4-FFF2-40B4-BE49-F238E27FC236}">
                <a16:creationId xmlns:a16="http://schemas.microsoft.com/office/drawing/2014/main" id="{40058288-0525-D538-8DA6-6F04109E09F6}"/>
              </a:ext>
            </a:extLst>
          </p:cNvPr>
          <p:cNvGrpSpPr/>
          <p:nvPr/>
        </p:nvGrpSpPr>
        <p:grpSpPr>
          <a:xfrm>
            <a:off x="230778" y="980385"/>
            <a:ext cx="4145280" cy="269379"/>
            <a:chOff x="5612618" y="977498"/>
            <a:chExt cx="3188482" cy="269379"/>
          </a:xfrm>
        </p:grpSpPr>
        <p:cxnSp>
          <p:nvCxnSpPr>
            <p:cNvPr id="18" name="Straight Connector 17">
              <a:extLst>
                <a:ext uri="{FF2B5EF4-FFF2-40B4-BE49-F238E27FC236}">
                  <a16:creationId xmlns:a16="http://schemas.microsoft.com/office/drawing/2014/main" id="{62191C2B-FA06-0F06-81B9-6E8E43A1F278}"/>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FCB6860-BB78-74B1-BDAE-000622EF057B}"/>
                </a:ext>
              </a:extLst>
            </p:cNvPr>
            <p:cNvSpPr txBox="1"/>
            <p:nvPr/>
          </p:nvSpPr>
          <p:spPr>
            <a:xfrm>
              <a:off x="5612618" y="977498"/>
              <a:ext cx="3116730" cy="261610"/>
            </a:xfrm>
            <a:prstGeom prst="rect">
              <a:avLst/>
            </a:prstGeom>
            <a:noFill/>
          </p:spPr>
          <p:txBody>
            <a:bodyPr wrap="square" rtlCol="0">
              <a:spAutoFit/>
            </a:bodyPr>
            <a:lstStyle/>
            <a:p>
              <a:r>
                <a:rPr lang="en-US" sz="1100" b="1">
                  <a:solidFill>
                    <a:schemeClr val="bg2"/>
                  </a:solidFill>
                  <a:latin typeface="Open Sans" panose="020B0606030504020204" pitchFamily="34" charset="0"/>
                  <a:ea typeface="Open Sans" panose="020B0606030504020204" pitchFamily="34" charset="0"/>
                  <a:cs typeface="Open Sans" panose="020B0606030504020204" pitchFamily="34" charset="0"/>
                </a:rPr>
                <a:t>Performance Drivers</a:t>
              </a:r>
            </a:p>
          </p:txBody>
        </p:sp>
      </p:grpSp>
      <p:pic>
        <p:nvPicPr>
          <p:cNvPr id="26" name="Graphic 25" descr="Badge Unfollow with solid fill">
            <a:extLst>
              <a:ext uri="{FF2B5EF4-FFF2-40B4-BE49-F238E27FC236}">
                <a16:creationId xmlns:a16="http://schemas.microsoft.com/office/drawing/2014/main" id="{D159F2CC-46DB-888C-74C6-EE32356D61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6720" y="3111246"/>
            <a:ext cx="304800" cy="304800"/>
          </a:xfrm>
          <a:prstGeom prst="rect">
            <a:avLst/>
          </a:prstGeom>
        </p:spPr>
      </p:pic>
      <p:pic>
        <p:nvPicPr>
          <p:cNvPr id="28" name="Graphic 27" descr="Badge Follow with solid fill">
            <a:extLst>
              <a:ext uri="{FF2B5EF4-FFF2-40B4-BE49-F238E27FC236}">
                <a16:creationId xmlns:a16="http://schemas.microsoft.com/office/drawing/2014/main" id="{09C5E091-6CA1-2FBE-5102-929587A08F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6720" y="1339342"/>
            <a:ext cx="304800" cy="304800"/>
          </a:xfrm>
          <a:prstGeom prst="rect">
            <a:avLst/>
          </a:prstGeom>
        </p:spPr>
      </p:pic>
      <p:sp>
        <p:nvSpPr>
          <p:cNvPr id="29" name="Rectangle 28">
            <a:extLst>
              <a:ext uri="{FF2B5EF4-FFF2-40B4-BE49-F238E27FC236}">
                <a16:creationId xmlns:a16="http://schemas.microsoft.com/office/drawing/2014/main" id="{870F2BCD-5148-357D-AC7A-ABD1EA0C270A}"/>
              </a:ext>
            </a:extLst>
          </p:cNvPr>
          <p:cNvSpPr/>
          <p:nvPr/>
        </p:nvSpPr>
        <p:spPr>
          <a:xfrm>
            <a:off x="731520" y="1357485"/>
            <a:ext cx="1603829" cy="2685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b="1">
                <a:solidFill>
                  <a:srgbClr val="004B97"/>
                </a:solidFill>
                <a:latin typeface="Open Sans" panose="020B0606030504020204" pitchFamily="34" charset="0"/>
                <a:ea typeface="Open Sans" panose="020B0606030504020204" pitchFamily="34" charset="0"/>
                <a:cs typeface="Open Sans" panose="020B0606030504020204" pitchFamily="34" charset="0"/>
              </a:rPr>
              <a:t>Positive</a:t>
            </a:r>
          </a:p>
        </p:txBody>
      </p:sp>
      <p:sp>
        <p:nvSpPr>
          <p:cNvPr id="30" name="Rectangle 29">
            <a:extLst>
              <a:ext uri="{FF2B5EF4-FFF2-40B4-BE49-F238E27FC236}">
                <a16:creationId xmlns:a16="http://schemas.microsoft.com/office/drawing/2014/main" id="{296E1B12-3B46-9A14-2CB2-864F04D07A70}"/>
              </a:ext>
            </a:extLst>
          </p:cNvPr>
          <p:cNvSpPr/>
          <p:nvPr/>
        </p:nvSpPr>
        <p:spPr>
          <a:xfrm>
            <a:off x="731519" y="3126232"/>
            <a:ext cx="1603829" cy="2685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200" b="1">
                <a:solidFill>
                  <a:srgbClr val="004B97"/>
                </a:solidFill>
                <a:latin typeface="Open Sans" panose="020B0606030504020204" pitchFamily="34" charset="0"/>
                <a:ea typeface="Open Sans" panose="020B0606030504020204" pitchFamily="34" charset="0"/>
                <a:cs typeface="Open Sans" panose="020B0606030504020204" pitchFamily="34" charset="0"/>
              </a:rPr>
              <a:t>Negative</a:t>
            </a:r>
          </a:p>
        </p:txBody>
      </p:sp>
      <p:sp>
        <p:nvSpPr>
          <p:cNvPr id="31" name="TextBox 30">
            <a:extLst>
              <a:ext uri="{FF2B5EF4-FFF2-40B4-BE49-F238E27FC236}">
                <a16:creationId xmlns:a16="http://schemas.microsoft.com/office/drawing/2014/main" id="{25061A69-9849-44EC-7487-2E799D00B47F}"/>
              </a:ext>
            </a:extLst>
          </p:cNvPr>
          <p:cNvSpPr txBox="1"/>
          <p:nvPr/>
        </p:nvSpPr>
        <p:spPr>
          <a:xfrm>
            <a:off x="426720" y="1593537"/>
            <a:ext cx="4065524" cy="1538883"/>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200">
                <a:latin typeface="Open Sans"/>
                <a:ea typeface="Open Sans"/>
                <a:cs typeface="Open Sans"/>
              </a:rPr>
              <a:t>Mills ran well in Q1</a:t>
            </a:r>
          </a:p>
          <a:p>
            <a:pPr marL="171450" indent="-171450">
              <a:spcAft>
                <a:spcPts val="600"/>
              </a:spcAft>
              <a:buFont typeface="Arial" panose="020B0604020202020204" pitchFamily="34" charset="0"/>
              <a:buChar char="•"/>
            </a:pPr>
            <a:r>
              <a:rPr lang="en-US" sz="1200">
                <a:latin typeface="Open Sans"/>
                <a:ea typeface="Open Sans"/>
                <a:cs typeface="Open Sans"/>
              </a:rPr>
              <a:t>Pulp pricing was strong, positive momentum expected to persist into the second quarter</a:t>
            </a:r>
          </a:p>
          <a:p>
            <a:pPr marL="171450" indent="-171450">
              <a:spcAft>
                <a:spcPts val="600"/>
              </a:spcAft>
              <a:buFont typeface="Arial" panose="020B0604020202020204" pitchFamily="34" charset="0"/>
              <a:buChar char="•"/>
            </a:pPr>
            <a:r>
              <a:rPr lang="en-US" sz="1200">
                <a:latin typeface="Open Sans"/>
                <a:ea typeface="Open Sans"/>
                <a:cs typeface="Open Sans"/>
              </a:rPr>
              <a:t>Potential benefit for Celgar as the weaker dollar may enhance the mill's purchasing power for U.S. sourced fiber, which accounts for roughly 40% of its supply</a:t>
            </a:r>
          </a:p>
        </p:txBody>
      </p:sp>
      <p:sp>
        <p:nvSpPr>
          <p:cNvPr id="32" name="TextBox 31">
            <a:extLst>
              <a:ext uri="{FF2B5EF4-FFF2-40B4-BE49-F238E27FC236}">
                <a16:creationId xmlns:a16="http://schemas.microsoft.com/office/drawing/2014/main" id="{1E2CB0E8-F361-3110-C82D-DA9B1FC9279D}"/>
              </a:ext>
            </a:extLst>
          </p:cNvPr>
          <p:cNvSpPr txBox="1"/>
          <p:nvPr/>
        </p:nvSpPr>
        <p:spPr>
          <a:xfrm>
            <a:off x="426720" y="3377454"/>
            <a:ext cx="4065524" cy="276999"/>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200">
                <a:latin typeface="Open Sans"/>
                <a:ea typeface="Open Sans"/>
                <a:cs typeface="Open Sans"/>
              </a:rPr>
              <a:t>Decrease in EBITDA from last quarter due to:</a:t>
            </a:r>
          </a:p>
        </p:txBody>
      </p:sp>
      <p:sp>
        <p:nvSpPr>
          <p:cNvPr id="34" name="Rectangle 33">
            <a:extLst>
              <a:ext uri="{FF2B5EF4-FFF2-40B4-BE49-F238E27FC236}">
                <a16:creationId xmlns:a16="http://schemas.microsoft.com/office/drawing/2014/main" id="{16AB3943-4E1C-69EA-35AD-EF6E1E27B242}"/>
              </a:ext>
            </a:extLst>
          </p:cNvPr>
          <p:cNvSpPr/>
          <p:nvPr/>
        </p:nvSpPr>
        <p:spPr>
          <a:xfrm>
            <a:off x="593067" y="3411380"/>
            <a:ext cx="3899177" cy="16073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5" indent="-171450">
              <a:spcAft>
                <a:spcPts val="600"/>
              </a:spcAft>
              <a:buSzPct val="50000"/>
              <a:buFont typeface="Courier New" panose="02070309020205020404" pitchFamily="49" charset="0"/>
              <a:buChar char="o"/>
            </a:pPr>
            <a:r>
              <a:rPr lang="en-US" sz="1200">
                <a:solidFill>
                  <a:schemeClr val="bg2"/>
                </a:solidFill>
                <a:latin typeface="Open Sans"/>
                <a:ea typeface="Open Sans"/>
                <a:cs typeface="Open Sans"/>
              </a:rPr>
              <a:t>Significant planned maintenance of 22 days at Celgar mill;</a:t>
            </a:r>
          </a:p>
          <a:p>
            <a:pPr marL="171450" lvl="5" indent="-171450">
              <a:spcAft>
                <a:spcPts val="600"/>
              </a:spcAft>
              <a:buSzPct val="50000"/>
              <a:buFont typeface="Courier New" panose="02070309020205020404" pitchFamily="49" charset="0"/>
              <a:buChar char="o"/>
            </a:pPr>
            <a:r>
              <a:rPr lang="en-US" sz="1200">
                <a:solidFill>
                  <a:schemeClr val="bg2"/>
                </a:solidFill>
                <a:latin typeface="Open Sans"/>
                <a:ea typeface="Open Sans"/>
                <a:cs typeface="Open Sans"/>
              </a:rPr>
              <a:t>Weakening U.S. Dollar; </a:t>
            </a:r>
          </a:p>
          <a:p>
            <a:pPr marL="171450" lvl="4" indent="-171450">
              <a:spcAft>
                <a:spcPts val="600"/>
              </a:spcAft>
              <a:buSzPct val="50000"/>
              <a:buFont typeface="Courier New" panose="02070309020205020404" pitchFamily="49" charset="0"/>
              <a:buChar char="o"/>
            </a:pPr>
            <a:r>
              <a:rPr lang="en-US" sz="1200">
                <a:solidFill>
                  <a:schemeClr val="bg2"/>
                </a:solidFill>
                <a:latin typeface="Open Sans"/>
                <a:ea typeface="Open Sans"/>
                <a:cs typeface="Open Sans"/>
              </a:rPr>
              <a:t>Increased fibre costs in Germany, which notably impacted our sawmills</a:t>
            </a:r>
          </a:p>
        </p:txBody>
      </p:sp>
      <p:grpSp>
        <p:nvGrpSpPr>
          <p:cNvPr id="4" name="Group 3">
            <a:extLst>
              <a:ext uri="{FF2B5EF4-FFF2-40B4-BE49-F238E27FC236}">
                <a16:creationId xmlns:a16="http://schemas.microsoft.com/office/drawing/2014/main" id="{D9C7A4C0-0986-40E4-F60E-087E961C149F}"/>
              </a:ext>
            </a:extLst>
          </p:cNvPr>
          <p:cNvGrpSpPr/>
          <p:nvPr/>
        </p:nvGrpSpPr>
        <p:grpSpPr>
          <a:xfrm>
            <a:off x="4788001" y="976500"/>
            <a:ext cx="4145280" cy="269379"/>
            <a:chOff x="5612618" y="977498"/>
            <a:chExt cx="3188482" cy="269379"/>
          </a:xfrm>
        </p:grpSpPr>
        <p:cxnSp>
          <p:nvCxnSpPr>
            <p:cNvPr id="5" name="Straight Connector 4">
              <a:extLst>
                <a:ext uri="{FF2B5EF4-FFF2-40B4-BE49-F238E27FC236}">
                  <a16:creationId xmlns:a16="http://schemas.microsoft.com/office/drawing/2014/main" id="{DF867386-03F9-5D7F-009D-8632C4F72E58}"/>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1B5B6AE-416E-250C-A2FA-56B5B7504003}"/>
                </a:ext>
              </a:extLst>
            </p:cNvPr>
            <p:cNvSpPr txBox="1"/>
            <p:nvPr/>
          </p:nvSpPr>
          <p:spPr>
            <a:xfrm>
              <a:off x="5612618" y="977498"/>
              <a:ext cx="3116730" cy="261610"/>
            </a:xfrm>
            <a:prstGeom prst="rect">
              <a:avLst/>
            </a:prstGeom>
            <a:noFill/>
          </p:spPr>
          <p:txBody>
            <a:bodyPr wrap="square" rtlCol="0">
              <a:spAutoFit/>
            </a:bodyPr>
            <a:lstStyle/>
            <a:p>
              <a:r>
                <a:rPr lang="en-US" sz="1100" b="1">
                  <a:solidFill>
                    <a:schemeClr val="bg2"/>
                  </a:solidFill>
                  <a:latin typeface="Open Sans" panose="020B0606030504020204" pitchFamily="34" charset="0"/>
                  <a:ea typeface="Open Sans" panose="020B0606030504020204" pitchFamily="34" charset="0"/>
                  <a:cs typeface="Open Sans" panose="020B0606030504020204" pitchFamily="34" charset="0"/>
                </a:rPr>
                <a:t>Headwinds into Q2</a:t>
              </a:r>
            </a:p>
          </p:txBody>
        </p:sp>
      </p:grpSp>
      <p:sp>
        <p:nvSpPr>
          <p:cNvPr id="11" name="TextBox 10">
            <a:extLst>
              <a:ext uri="{FF2B5EF4-FFF2-40B4-BE49-F238E27FC236}">
                <a16:creationId xmlns:a16="http://schemas.microsoft.com/office/drawing/2014/main" id="{3FF2ACE2-E70F-B638-7A29-F68E097DFB83}"/>
              </a:ext>
            </a:extLst>
          </p:cNvPr>
          <p:cNvSpPr txBox="1"/>
          <p:nvPr/>
        </p:nvSpPr>
        <p:spPr>
          <a:xfrm>
            <a:off x="4827879" y="1357485"/>
            <a:ext cx="4065524" cy="1723549"/>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200">
                <a:latin typeface="Open Sans"/>
                <a:ea typeface="Open Sans"/>
                <a:cs typeface="Open Sans"/>
              </a:rPr>
              <a:t>Impact of global economic uncertainty is negatively impacting buying patterns and pricing in some of our markets</a:t>
            </a:r>
          </a:p>
          <a:p>
            <a:pPr marL="171450" indent="-171450">
              <a:spcAft>
                <a:spcPts val="600"/>
              </a:spcAft>
              <a:buFont typeface="Arial" panose="020B0604020202020204" pitchFamily="34" charset="0"/>
              <a:buChar char="•"/>
            </a:pPr>
            <a:r>
              <a:rPr lang="en-US" sz="1200">
                <a:latin typeface="Open Sans"/>
                <a:ea typeface="Open Sans"/>
                <a:cs typeface="Open Sans"/>
              </a:rPr>
              <a:t>Expected modest </a:t>
            </a:r>
            <a:r>
              <a:rPr lang="en-US" sz="1200" err="1">
                <a:latin typeface="Open Sans"/>
                <a:ea typeface="Open Sans"/>
                <a:cs typeface="Open Sans"/>
              </a:rPr>
              <a:t>fibre</a:t>
            </a:r>
            <a:r>
              <a:rPr lang="en-US" sz="1200">
                <a:latin typeface="Open Sans"/>
                <a:ea typeface="Open Sans"/>
                <a:cs typeface="Open Sans"/>
              </a:rPr>
              <a:t> cost inflation and lower energy sales prices in Q2</a:t>
            </a:r>
          </a:p>
          <a:p>
            <a:pPr marL="171450" indent="-171450">
              <a:spcAft>
                <a:spcPts val="600"/>
              </a:spcAft>
              <a:buFont typeface="Arial" panose="020B0604020202020204" pitchFamily="34" charset="0"/>
              <a:buChar char="•"/>
            </a:pPr>
            <a:r>
              <a:rPr lang="en-US" sz="1200">
                <a:latin typeface="Open Sans"/>
                <a:ea typeface="Open Sans"/>
                <a:cs typeface="Open Sans"/>
              </a:rPr>
              <a:t>Appears that the U.S. dollar will continue to weaken under pressure of the U.S. government’s proposed tariff regime </a:t>
            </a:r>
          </a:p>
        </p:txBody>
      </p:sp>
    </p:spTree>
    <p:extLst>
      <p:ext uri="{BB962C8B-B14F-4D97-AF65-F5344CB8AC3E}">
        <p14:creationId xmlns:p14="http://schemas.microsoft.com/office/powerpoint/2010/main" val="2028247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cxnSp>
        <p:nvCxnSpPr>
          <p:cNvPr id="118" name="Google Shape;118;p14"/>
          <p:cNvCxnSpPr/>
          <p:nvPr/>
        </p:nvCxnSpPr>
        <p:spPr>
          <a:xfrm>
            <a:off x="0" y="755350"/>
            <a:ext cx="4330800" cy="0"/>
          </a:xfrm>
          <a:prstGeom prst="straightConnector1">
            <a:avLst/>
          </a:prstGeom>
          <a:noFill/>
          <a:ln w="38100"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E418A0A1-6F0C-BA44-1943-9E911A1FCA7A}"/>
              </a:ext>
            </a:extLst>
          </p:cNvPr>
          <p:cNvSpPr>
            <a:spLocks noGrp="1"/>
          </p:cNvSpPr>
          <p:nvPr>
            <p:ph type="title"/>
          </p:nvPr>
        </p:nvSpPr>
        <p:spPr>
          <a:xfrm>
            <a:off x="150876" y="127273"/>
            <a:ext cx="8364181" cy="572700"/>
          </a:xfrm>
        </p:spPr>
        <p:txBody>
          <a:bodyPr/>
          <a:lstStyle/>
          <a:p>
            <a:r>
              <a:rPr lang="en">
                <a:solidFill>
                  <a:schemeClr val="tx1"/>
                </a:solidFill>
              </a:rPr>
              <a:t>Pulp Markets</a:t>
            </a:r>
            <a:endParaRPr lang="en-US">
              <a:solidFill>
                <a:schemeClr val="tx1"/>
              </a:solidFill>
            </a:endParaRPr>
          </a:p>
        </p:txBody>
      </p:sp>
      <p:grpSp>
        <p:nvGrpSpPr>
          <p:cNvPr id="17" name="Group 16">
            <a:extLst>
              <a:ext uri="{FF2B5EF4-FFF2-40B4-BE49-F238E27FC236}">
                <a16:creationId xmlns:a16="http://schemas.microsoft.com/office/drawing/2014/main" id="{5069CB5F-ABB1-C595-2AFA-7F4C5390B43D}"/>
              </a:ext>
            </a:extLst>
          </p:cNvPr>
          <p:cNvGrpSpPr/>
          <p:nvPr/>
        </p:nvGrpSpPr>
        <p:grpSpPr>
          <a:xfrm>
            <a:off x="371166" y="1587992"/>
            <a:ext cx="4109044" cy="276999"/>
            <a:chOff x="5612618" y="977498"/>
            <a:chExt cx="3258226" cy="276999"/>
          </a:xfrm>
        </p:grpSpPr>
        <p:cxnSp>
          <p:nvCxnSpPr>
            <p:cNvPr id="21" name="Straight Connector 20">
              <a:extLst>
                <a:ext uri="{FF2B5EF4-FFF2-40B4-BE49-F238E27FC236}">
                  <a16:creationId xmlns:a16="http://schemas.microsoft.com/office/drawing/2014/main" id="{A3025BF4-D675-FA69-49A2-B0341F69B888}"/>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2A5E746-2312-C652-9DC0-3AFCB847AC5A}"/>
                </a:ext>
              </a:extLst>
            </p:cNvPr>
            <p:cNvSpPr txBox="1"/>
            <p:nvPr/>
          </p:nvSpPr>
          <p:spPr>
            <a:xfrm>
              <a:off x="6337682" y="977498"/>
              <a:ext cx="2533162" cy="27699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NBSK</a:t>
              </a:r>
            </a:p>
          </p:txBody>
        </p:sp>
      </p:grpSp>
      <p:sp>
        <p:nvSpPr>
          <p:cNvPr id="24" name="TextBox 23">
            <a:extLst>
              <a:ext uri="{FF2B5EF4-FFF2-40B4-BE49-F238E27FC236}">
                <a16:creationId xmlns:a16="http://schemas.microsoft.com/office/drawing/2014/main" id="{50F36E0A-E7AE-A356-A663-D0CBEFA68E30}"/>
              </a:ext>
            </a:extLst>
          </p:cNvPr>
          <p:cNvSpPr txBox="1"/>
          <p:nvPr/>
        </p:nvSpPr>
        <p:spPr>
          <a:xfrm>
            <a:off x="421377" y="1970369"/>
            <a:ext cx="3920666" cy="907941"/>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200">
                <a:latin typeface="Open Sans"/>
                <a:ea typeface="Open Sans"/>
                <a:cs typeface="Open Sans"/>
              </a:rPr>
              <a:t>Softwood pricing remains strong</a:t>
            </a:r>
          </a:p>
          <a:p>
            <a:pPr marL="171450" indent="-171450">
              <a:spcAft>
                <a:spcPts val="600"/>
              </a:spcAft>
              <a:buFont typeface="Arial" panose="020B0604020202020204" pitchFamily="34" charset="0"/>
              <a:buChar char="•"/>
            </a:pPr>
            <a:r>
              <a:rPr lang="en-US" sz="1200">
                <a:latin typeface="Open Sans"/>
                <a:ea typeface="Open Sans"/>
                <a:cs typeface="Open Sans"/>
              </a:rPr>
              <a:t>Steady demand for softwood in mid-term, combined with reduced supply, will create upward pressure on pricing in H1 2025</a:t>
            </a:r>
          </a:p>
        </p:txBody>
      </p:sp>
      <p:sp>
        <p:nvSpPr>
          <p:cNvPr id="25" name="Oval 24">
            <a:extLst>
              <a:ext uri="{FF2B5EF4-FFF2-40B4-BE49-F238E27FC236}">
                <a16:creationId xmlns:a16="http://schemas.microsoft.com/office/drawing/2014/main" id="{E52AFB1B-34FC-8D32-A3DD-DC51482E5B01}"/>
              </a:ext>
            </a:extLst>
          </p:cNvPr>
          <p:cNvSpPr/>
          <p:nvPr/>
        </p:nvSpPr>
        <p:spPr>
          <a:xfrm>
            <a:off x="515820" y="1036248"/>
            <a:ext cx="769745" cy="76974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AB4430E-50E5-1600-38D9-E6A8CB80D06A}"/>
              </a:ext>
            </a:extLst>
          </p:cNvPr>
          <p:cNvSpPr/>
          <p:nvPr/>
        </p:nvSpPr>
        <p:spPr>
          <a:xfrm>
            <a:off x="371161" y="3260650"/>
            <a:ext cx="8401678" cy="5012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bg1"/>
                </a:solidFill>
                <a:latin typeface="Open Sans"/>
                <a:ea typeface="Open Sans"/>
                <a:cs typeface="Open Sans"/>
              </a:rPr>
              <a:t>Significant differences in supply-demand fundamentals between softwood and hardwood pulp will push the price gap to levels beyond historical norms, with minimal potential substitution expected</a:t>
            </a:r>
            <a:endPar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1" name="Group 30">
            <a:extLst>
              <a:ext uri="{FF2B5EF4-FFF2-40B4-BE49-F238E27FC236}">
                <a16:creationId xmlns:a16="http://schemas.microsoft.com/office/drawing/2014/main" id="{19561496-18F4-C74C-93B3-A5BF354DD3D3}"/>
              </a:ext>
            </a:extLst>
          </p:cNvPr>
          <p:cNvGrpSpPr/>
          <p:nvPr/>
        </p:nvGrpSpPr>
        <p:grpSpPr>
          <a:xfrm>
            <a:off x="4751757" y="1587992"/>
            <a:ext cx="4124677" cy="276999"/>
            <a:chOff x="5612618" y="977498"/>
            <a:chExt cx="3270623" cy="276999"/>
          </a:xfrm>
        </p:grpSpPr>
        <p:cxnSp>
          <p:nvCxnSpPr>
            <p:cNvPr id="32" name="Straight Connector 31">
              <a:extLst>
                <a:ext uri="{FF2B5EF4-FFF2-40B4-BE49-F238E27FC236}">
                  <a16:creationId xmlns:a16="http://schemas.microsoft.com/office/drawing/2014/main" id="{C099E8E3-E39B-FD7F-D526-91EC0D5AB732}"/>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A73A656-B68E-4F5D-5AAA-39DC34A4C171}"/>
                </a:ext>
              </a:extLst>
            </p:cNvPr>
            <p:cNvSpPr txBox="1"/>
            <p:nvPr/>
          </p:nvSpPr>
          <p:spPr>
            <a:xfrm>
              <a:off x="6350079" y="977498"/>
              <a:ext cx="2533162" cy="27699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NBHK</a:t>
              </a:r>
            </a:p>
          </p:txBody>
        </p:sp>
      </p:grpSp>
      <p:sp>
        <p:nvSpPr>
          <p:cNvPr id="34" name="Oval 33">
            <a:extLst>
              <a:ext uri="{FF2B5EF4-FFF2-40B4-BE49-F238E27FC236}">
                <a16:creationId xmlns:a16="http://schemas.microsoft.com/office/drawing/2014/main" id="{7643B8C1-C086-D035-78E5-002B42F179FB}"/>
              </a:ext>
            </a:extLst>
          </p:cNvPr>
          <p:cNvSpPr/>
          <p:nvPr/>
        </p:nvSpPr>
        <p:spPr>
          <a:xfrm>
            <a:off x="4912045" y="1036247"/>
            <a:ext cx="769745" cy="76974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74;p10">
            <a:extLst>
              <a:ext uri="{FF2B5EF4-FFF2-40B4-BE49-F238E27FC236}">
                <a16:creationId xmlns:a16="http://schemas.microsoft.com/office/drawing/2014/main" id="{C2A7AC35-EDE9-A73A-6975-9E15045AA251}"/>
              </a:ext>
            </a:extLst>
          </p:cNvPr>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5" name="TextBox 4">
            <a:extLst>
              <a:ext uri="{FF2B5EF4-FFF2-40B4-BE49-F238E27FC236}">
                <a16:creationId xmlns:a16="http://schemas.microsoft.com/office/drawing/2014/main" id="{FA95B963-B02A-BAE8-4261-0DFC8907CD27}"/>
              </a:ext>
            </a:extLst>
          </p:cNvPr>
          <p:cNvSpPr txBox="1"/>
          <p:nvPr/>
        </p:nvSpPr>
        <p:spPr>
          <a:xfrm>
            <a:off x="4769260" y="1967383"/>
            <a:ext cx="3920666" cy="1092607"/>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200">
                <a:latin typeface="Open Sans"/>
                <a:ea typeface="Open Sans"/>
                <a:cs typeface="Open Sans"/>
              </a:rPr>
              <a:t>Hardwood pricing strengthened in China due to seasonal demand and reduced supply from South America</a:t>
            </a:r>
          </a:p>
          <a:p>
            <a:pPr marL="171450" indent="-171450">
              <a:spcAft>
                <a:spcPts val="600"/>
              </a:spcAft>
              <a:buFont typeface="Arial" panose="020B0604020202020204" pitchFamily="34" charset="0"/>
              <a:buChar char="•"/>
            </a:pPr>
            <a:r>
              <a:rPr lang="en-US" sz="1200">
                <a:latin typeface="Open Sans"/>
                <a:ea typeface="Open Sans"/>
                <a:cs typeface="Open Sans"/>
              </a:rPr>
              <a:t>Pricing in North America weakened due to weaker demand</a:t>
            </a:r>
          </a:p>
        </p:txBody>
      </p:sp>
      <p:pic>
        <p:nvPicPr>
          <p:cNvPr id="7" name="Graphic 6" descr="Deciduous tree outline">
            <a:extLst>
              <a:ext uri="{FF2B5EF4-FFF2-40B4-BE49-F238E27FC236}">
                <a16:creationId xmlns:a16="http://schemas.microsoft.com/office/drawing/2014/main" id="{CF8C1632-FDD4-13F8-E56D-A6207844E8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1637" y="1140734"/>
            <a:ext cx="567339" cy="567339"/>
          </a:xfrm>
          <a:prstGeom prst="rect">
            <a:avLst/>
          </a:prstGeom>
        </p:spPr>
      </p:pic>
      <p:pic>
        <p:nvPicPr>
          <p:cNvPr id="9" name="Graphic 8" descr="Fir tree outline">
            <a:extLst>
              <a:ext uri="{FF2B5EF4-FFF2-40B4-BE49-F238E27FC236}">
                <a16:creationId xmlns:a16="http://schemas.microsoft.com/office/drawing/2014/main" id="{A9D7ACC5-7ABB-6C40-4162-DB88FC6723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024" y="1140734"/>
            <a:ext cx="567339" cy="567339"/>
          </a:xfrm>
          <a:prstGeom prst="rect">
            <a:avLst/>
          </a:prstGeom>
        </p:spPr>
      </p:pic>
    </p:spTree>
    <p:extLst>
      <p:ext uri="{BB962C8B-B14F-4D97-AF65-F5344CB8AC3E}">
        <p14:creationId xmlns:p14="http://schemas.microsoft.com/office/powerpoint/2010/main" val="927741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95F94D1F-E316-A410-6283-CEC00EFC873C}"/>
            </a:ext>
          </a:extLst>
        </p:cNvPr>
        <p:cNvGrpSpPr/>
        <p:nvPr/>
      </p:nvGrpSpPr>
      <p:grpSpPr>
        <a:xfrm>
          <a:off x="0" y="0"/>
          <a:ext cx="0" cy="0"/>
          <a:chOff x="0" y="0"/>
          <a:chExt cx="0" cy="0"/>
        </a:xfrm>
      </p:grpSpPr>
      <p:cxnSp>
        <p:nvCxnSpPr>
          <p:cNvPr id="118" name="Google Shape;118;p14">
            <a:extLst>
              <a:ext uri="{FF2B5EF4-FFF2-40B4-BE49-F238E27FC236}">
                <a16:creationId xmlns:a16="http://schemas.microsoft.com/office/drawing/2014/main" id="{04BF514E-C2C3-5B47-DF6E-2E1A51BA7DD8}"/>
              </a:ext>
            </a:extLst>
          </p:cNvPr>
          <p:cNvCxnSpPr/>
          <p:nvPr/>
        </p:nvCxnSpPr>
        <p:spPr>
          <a:xfrm>
            <a:off x="0" y="755350"/>
            <a:ext cx="4330800" cy="0"/>
          </a:xfrm>
          <a:prstGeom prst="straightConnector1">
            <a:avLst/>
          </a:prstGeom>
          <a:noFill/>
          <a:ln w="38100"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71482658-AA22-B6DD-F5A4-FEEEDA7C0DDA}"/>
              </a:ext>
            </a:extLst>
          </p:cNvPr>
          <p:cNvSpPr>
            <a:spLocks noGrp="1"/>
          </p:cNvSpPr>
          <p:nvPr>
            <p:ph type="title"/>
          </p:nvPr>
        </p:nvSpPr>
        <p:spPr>
          <a:xfrm>
            <a:off x="150876" y="127273"/>
            <a:ext cx="8364181" cy="572700"/>
          </a:xfrm>
        </p:spPr>
        <p:txBody>
          <a:bodyPr/>
          <a:lstStyle/>
          <a:p>
            <a:r>
              <a:rPr lang="en-US">
                <a:solidFill>
                  <a:schemeClr val="tx1"/>
                </a:solidFill>
              </a:rPr>
              <a:t>Fiber Costs</a:t>
            </a:r>
          </a:p>
        </p:txBody>
      </p:sp>
      <p:sp>
        <p:nvSpPr>
          <p:cNvPr id="9" name="Google Shape;74;p10">
            <a:extLst>
              <a:ext uri="{FF2B5EF4-FFF2-40B4-BE49-F238E27FC236}">
                <a16:creationId xmlns:a16="http://schemas.microsoft.com/office/drawing/2014/main" id="{4DECECF3-03F7-1F6A-C9E6-7729B8019821}"/>
              </a:ext>
            </a:extLst>
          </p:cNvPr>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graphicFrame>
        <p:nvGraphicFramePr>
          <p:cNvPr id="3" name="Chart 2">
            <a:extLst>
              <a:ext uri="{FF2B5EF4-FFF2-40B4-BE49-F238E27FC236}">
                <a16:creationId xmlns:a16="http://schemas.microsoft.com/office/drawing/2014/main" id="{62D1CF14-9D7F-2BBD-E1C0-93DE791BB9FB}"/>
              </a:ext>
            </a:extLst>
          </p:cNvPr>
          <p:cNvGraphicFramePr/>
          <p:nvPr>
            <p:extLst>
              <p:ext uri="{D42A27DB-BD31-4B8C-83A1-F6EECF244321}">
                <p14:modId xmlns:p14="http://schemas.microsoft.com/office/powerpoint/2010/main" val="1884154161"/>
              </p:ext>
            </p:extLst>
          </p:nvPr>
        </p:nvGraphicFramePr>
        <p:xfrm>
          <a:off x="331470" y="1093730"/>
          <a:ext cx="7545705" cy="2750611"/>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28AC7116-AEA5-AB0B-6D11-3A4531BA3A13}"/>
              </a:ext>
            </a:extLst>
          </p:cNvPr>
          <p:cNvGrpSpPr/>
          <p:nvPr/>
        </p:nvGrpSpPr>
        <p:grpSpPr>
          <a:xfrm>
            <a:off x="331468" y="940370"/>
            <a:ext cx="8481059" cy="276999"/>
            <a:chOff x="5612617" y="977498"/>
            <a:chExt cx="3504483" cy="276999"/>
          </a:xfrm>
        </p:grpSpPr>
        <p:cxnSp>
          <p:nvCxnSpPr>
            <p:cNvPr id="5" name="Straight Connector 4">
              <a:extLst>
                <a:ext uri="{FF2B5EF4-FFF2-40B4-BE49-F238E27FC236}">
                  <a16:creationId xmlns:a16="http://schemas.microsoft.com/office/drawing/2014/main" id="{08C784C1-1AE8-75F5-343F-B86242F215DD}"/>
                </a:ext>
              </a:extLst>
            </p:cNvPr>
            <p:cNvCxnSpPr>
              <a:cxnSpLocks/>
            </p:cNvCxnSpPr>
            <p:nvPr/>
          </p:nvCxnSpPr>
          <p:spPr>
            <a:xfrm>
              <a:off x="5612618" y="1246877"/>
              <a:ext cx="3504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7009E51-C0B5-B93A-BB5A-5C403D6E57D3}"/>
                </a:ext>
              </a:extLst>
            </p:cNvPr>
            <p:cNvSpPr txBox="1"/>
            <p:nvPr/>
          </p:nvSpPr>
          <p:spPr>
            <a:xfrm>
              <a:off x="5612617" y="977498"/>
              <a:ext cx="3504483" cy="27699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Fiber Costs Remained Flat for Pulp and Increased for Lumber</a:t>
              </a:r>
            </a:p>
          </p:txBody>
        </p:sp>
      </p:grpSp>
      <p:sp>
        <p:nvSpPr>
          <p:cNvPr id="7" name="TextBox 6">
            <a:extLst>
              <a:ext uri="{FF2B5EF4-FFF2-40B4-BE49-F238E27FC236}">
                <a16:creationId xmlns:a16="http://schemas.microsoft.com/office/drawing/2014/main" id="{9795EE46-0452-074A-3713-AE59550B8C91}"/>
              </a:ext>
            </a:extLst>
          </p:cNvPr>
          <p:cNvSpPr txBox="1"/>
          <p:nvPr/>
        </p:nvSpPr>
        <p:spPr>
          <a:xfrm>
            <a:off x="274320" y="1324991"/>
            <a:ext cx="3089252" cy="246221"/>
          </a:xfrm>
          <a:prstGeom prst="rect">
            <a:avLst/>
          </a:prstGeom>
          <a:noFill/>
        </p:spPr>
        <p:txBody>
          <a:bodyPr wrap="square" rtlCol="0">
            <a:spAutoFit/>
          </a:bodyPr>
          <a:lstStyle/>
          <a:p>
            <a:r>
              <a:rPr lang="en-US" sz="1000" i="1">
                <a:latin typeface="Open Sans" panose="020B0606030504020204" pitchFamily="34" charset="0"/>
                <a:ea typeface="Open Sans" panose="020B0606030504020204" pitchFamily="34" charset="0"/>
                <a:cs typeface="Open Sans" panose="020B0606030504020204" pitchFamily="34" charset="0"/>
              </a:rPr>
              <a:t>Per Unit Fiber Costs</a:t>
            </a:r>
          </a:p>
        </p:txBody>
      </p:sp>
      <p:sp>
        <p:nvSpPr>
          <p:cNvPr id="10" name="Arrow: Down 9">
            <a:extLst>
              <a:ext uri="{FF2B5EF4-FFF2-40B4-BE49-F238E27FC236}">
                <a16:creationId xmlns:a16="http://schemas.microsoft.com/office/drawing/2014/main" id="{25795825-E6B2-6227-7447-408282707449}"/>
              </a:ext>
            </a:extLst>
          </p:cNvPr>
          <p:cNvSpPr/>
          <p:nvPr/>
        </p:nvSpPr>
        <p:spPr>
          <a:xfrm>
            <a:off x="4237186" y="4040527"/>
            <a:ext cx="530038" cy="190781"/>
          </a:xfrm>
          <a:prstGeom prst="downArrow">
            <a:avLst>
              <a:gd name="adj1" fmla="val 50000"/>
              <a:gd name="adj2" fmla="val 74465"/>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B8DC95F-04D3-3DCF-1398-592A5EB7CB2C}"/>
              </a:ext>
            </a:extLst>
          </p:cNvPr>
          <p:cNvSpPr txBox="1"/>
          <p:nvPr/>
        </p:nvSpPr>
        <p:spPr>
          <a:xfrm>
            <a:off x="471778" y="4365738"/>
            <a:ext cx="8186421" cy="461665"/>
          </a:xfrm>
          <a:prstGeom prst="rect">
            <a:avLst/>
          </a:prstGeom>
          <a:noFill/>
        </p:spPr>
        <p:txBody>
          <a:bodyPr wrap="square" rtlCol="0">
            <a:spAutoFit/>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Looking ahead, fiber costs are expected to remain generally stable for the pulp segment with a ~10% increase for the solid wood segment in Q2 2025</a:t>
            </a:r>
          </a:p>
        </p:txBody>
      </p:sp>
      <p:cxnSp>
        <p:nvCxnSpPr>
          <p:cNvPr id="12" name="Straight Connector 11">
            <a:extLst>
              <a:ext uri="{FF2B5EF4-FFF2-40B4-BE49-F238E27FC236}">
                <a16:creationId xmlns:a16="http://schemas.microsoft.com/office/drawing/2014/main" id="{107F9C1B-DF39-0608-D170-065123402349}"/>
              </a:ext>
            </a:extLst>
          </p:cNvPr>
          <p:cNvCxnSpPr>
            <a:cxnSpLocks/>
          </p:cNvCxnSpPr>
          <p:nvPr/>
        </p:nvCxnSpPr>
        <p:spPr>
          <a:xfrm>
            <a:off x="471778" y="4198184"/>
            <a:ext cx="379231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34D242-4CDB-0141-ED02-5ACF78F99973}"/>
              </a:ext>
            </a:extLst>
          </p:cNvPr>
          <p:cNvCxnSpPr>
            <a:cxnSpLocks/>
          </p:cNvCxnSpPr>
          <p:nvPr/>
        </p:nvCxnSpPr>
        <p:spPr>
          <a:xfrm>
            <a:off x="4729124" y="4198184"/>
            <a:ext cx="392907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Speech Bubble: Rectangle 7">
            <a:extLst>
              <a:ext uri="{FF2B5EF4-FFF2-40B4-BE49-F238E27FC236}">
                <a16:creationId xmlns:a16="http://schemas.microsoft.com/office/drawing/2014/main" id="{2C337513-8FA0-BBFF-881E-DC855770AFED}"/>
              </a:ext>
            </a:extLst>
          </p:cNvPr>
          <p:cNvSpPr/>
          <p:nvPr/>
        </p:nvSpPr>
        <p:spPr>
          <a:xfrm>
            <a:off x="7731727" y="1435901"/>
            <a:ext cx="1226248" cy="1073835"/>
          </a:xfrm>
          <a:prstGeom prst="wedgeRectCallout">
            <a:avLst>
              <a:gd name="adj1" fmla="val -65674"/>
              <a:gd name="adj2" fmla="val 20328"/>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50" dirty="0">
                <a:solidFill>
                  <a:schemeClr val="bg2"/>
                </a:solidFill>
                <a:latin typeface="Open Sans"/>
                <a:ea typeface="Open Sans"/>
                <a:cs typeface="Open Sans"/>
              </a:rPr>
              <a:t>Overall pulp fibre costs were steady relative to Q4. In Germany, increased demand for sawlogs inflated fibre costs. In Canada, costs were down. </a:t>
            </a:r>
          </a:p>
        </p:txBody>
      </p:sp>
    </p:spTree>
    <p:extLst>
      <p:ext uri="{BB962C8B-B14F-4D97-AF65-F5344CB8AC3E}">
        <p14:creationId xmlns:p14="http://schemas.microsoft.com/office/powerpoint/2010/main" val="2148460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cxnSp>
        <p:nvCxnSpPr>
          <p:cNvPr id="118" name="Google Shape;118;p14"/>
          <p:cNvCxnSpPr/>
          <p:nvPr/>
        </p:nvCxnSpPr>
        <p:spPr>
          <a:xfrm>
            <a:off x="0" y="755350"/>
            <a:ext cx="4330800" cy="0"/>
          </a:xfrm>
          <a:prstGeom prst="straightConnector1">
            <a:avLst/>
          </a:prstGeom>
          <a:noFill/>
          <a:ln w="38100"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E418A0A1-6F0C-BA44-1943-9E911A1FCA7A}"/>
              </a:ext>
            </a:extLst>
          </p:cNvPr>
          <p:cNvSpPr>
            <a:spLocks noGrp="1"/>
          </p:cNvSpPr>
          <p:nvPr>
            <p:ph type="title"/>
          </p:nvPr>
        </p:nvSpPr>
        <p:spPr>
          <a:xfrm>
            <a:off x="150876" y="127273"/>
            <a:ext cx="8364181" cy="572700"/>
          </a:xfrm>
        </p:spPr>
        <p:txBody>
          <a:bodyPr/>
          <a:lstStyle/>
          <a:p>
            <a:r>
              <a:rPr lang="en-US">
                <a:solidFill>
                  <a:schemeClr val="tx1"/>
                </a:solidFill>
              </a:rPr>
              <a:t>Mass Timber</a:t>
            </a:r>
          </a:p>
        </p:txBody>
      </p:sp>
      <p:sp>
        <p:nvSpPr>
          <p:cNvPr id="9" name="Google Shape;74;p10">
            <a:extLst>
              <a:ext uri="{FF2B5EF4-FFF2-40B4-BE49-F238E27FC236}">
                <a16:creationId xmlns:a16="http://schemas.microsoft.com/office/drawing/2014/main" id="{7F84DA93-B19E-C826-7879-4A2AB79C4CB8}"/>
              </a:ext>
            </a:extLst>
          </p:cNvPr>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graphicFrame>
        <p:nvGraphicFramePr>
          <p:cNvPr id="16" name="Table 15">
            <a:extLst>
              <a:ext uri="{FF2B5EF4-FFF2-40B4-BE49-F238E27FC236}">
                <a16:creationId xmlns:a16="http://schemas.microsoft.com/office/drawing/2014/main" id="{B8B5A560-81C6-98C9-59DD-6D00A05758F0}"/>
              </a:ext>
            </a:extLst>
          </p:cNvPr>
          <p:cNvGraphicFramePr>
            <a:graphicFrameLocks noGrp="1"/>
          </p:cNvGraphicFramePr>
          <p:nvPr>
            <p:custDataLst>
              <p:tags r:id="rId1"/>
            </p:custDataLst>
            <p:extLst>
              <p:ext uri="{D42A27DB-BD31-4B8C-83A1-F6EECF244321}">
                <p14:modId xmlns:p14="http://schemas.microsoft.com/office/powerpoint/2010/main" val="1136000964"/>
              </p:ext>
            </p:extLst>
          </p:nvPr>
        </p:nvGraphicFramePr>
        <p:xfrm>
          <a:off x="485801" y="821311"/>
          <a:ext cx="8185761" cy="2012950"/>
        </p:xfrm>
        <a:graphic>
          <a:graphicData uri="http://schemas.openxmlformats.org/drawingml/2006/table">
            <a:tbl>
              <a:tblPr firstRow="1" bandRow="1">
                <a:tableStyleId>{5C22544A-7EE6-4342-B048-85BDC9FD1C3A}</a:tableStyleId>
              </a:tblPr>
              <a:tblGrid>
                <a:gridCol w="8185761">
                  <a:extLst>
                    <a:ext uri="{9D8B030D-6E8A-4147-A177-3AD203B41FA5}">
                      <a16:colId xmlns:a16="http://schemas.microsoft.com/office/drawing/2014/main" val="1237430138"/>
                    </a:ext>
                  </a:extLst>
                </a:gridCol>
              </a:tblGrid>
              <a:tr h="1217588">
                <a:tc>
                  <a:txBody>
                    <a:bodyPr/>
                    <a:lstStyle/>
                    <a:p>
                      <a:pPr marL="171450" indent="-171450" algn="l">
                        <a:lnSpc>
                          <a:spcPct val="150000"/>
                        </a:lnSpc>
                        <a:spcAft>
                          <a:spcPts val="800"/>
                        </a:spcAft>
                        <a:buFont typeface="Arial" panose="020B0604020202020204" pitchFamily="34" charset="0"/>
                        <a:buChar char="•"/>
                      </a:pPr>
                      <a:r>
                        <a:rPr lang="en-US" sz="1200" b="0">
                          <a:solidFill>
                            <a:schemeClr val="bg2"/>
                          </a:solidFill>
                          <a:latin typeface="Open Sans"/>
                          <a:ea typeface="Open Sans"/>
                          <a:cs typeface="Open Sans"/>
                        </a:rPr>
                        <a:t>The solid profitability we saw in 2024 underscored the earnings potential of the mass timber business when running at full capacity on a single-shift</a:t>
                      </a:r>
                    </a:p>
                    <a:p>
                      <a:pPr marL="171450" indent="-171450" algn="l">
                        <a:lnSpc>
                          <a:spcPct val="150000"/>
                        </a:lnSpc>
                        <a:spcAft>
                          <a:spcPts val="800"/>
                        </a:spcAft>
                        <a:buFont typeface="Arial" panose="020B0604020202020204" pitchFamily="34" charset="0"/>
                        <a:buChar char="•"/>
                      </a:pPr>
                      <a:r>
                        <a:rPr lang="en-US" sz="1200" b="0">
                          <a:solidFill>
                            <a:schemeClr val="bg2"/>
                          </a:solidFill>
                          <a:latin typeface="Open Sans"/>
                          <a:ea typeface="Open Sans"/>
                          <a:cs typeface="Open Sans"/>
                        </a:rPr>
                        <a:t>Current ~$24 million order file suggests a weaker Q2 and Q3 for 2025; improvement anticipated to start in Q4 </a:t>
                      </a:r>
                    </a:p>
                    <a:p>
                      <a:pPr marL="171450" indent="-171450" algn="l">
                        <a:lnSpc>
                          <a:spcPct val="150000"/>
                        </a:lnSpc>
                        <a:spcAft>
                          <a:spcPts val="800"/>
                        </a:spcAft>
                        <a:buFont typeface="Arial" panose="020B0604020202020204" pitchFamily="34" charset="0"/>
                        <a:buChar char="•"/>
                      </a:pPr>
                      <a:r>
                        <a:rPr lang="en-US" sz="1200" b="0">
                          <a:solidFill>
                            <a:schemeClr val="bg2"/>
                          </a:solidFill>
                          <a:latin typeface="Open Sans"/>
                          <a:ea typeface="Open Sans"/>
                          <a:cs typeface="Open Sans"/>
                        </a:rPr>
                        <a:t>Plans underway to ramp up one of our facilities to two shifts in early 2026 to meet anticipated demand growth</a:t>
                      </a:r>
                    </a:p>
                    <a:p>
                      <a:pPr marL="171450" indent="-171450" algn="l">
                        <a:lnSpc>
                          <a:spcPct val="150000"/>
                        </a:lnSpc>
                        <a:spcAft>
                          <a:spcPts val="800"/>
                        </a:spcAft>
                        <a:buFont typeface="Arial" panose="020B0604020202020204" pitchFamily="34" charset="0"/>
                        <a:buChar char="•"/>
                      </a:pPr>
                      <a:r>
                        <a:rPr lang="en-US" sz="1200" b="0">
                          <a:solidFill>
                            <a:schemeClr val="bg2"/>
                          </a:solidFill>
                          <a:latin typeface="Open Sans"/>
                          <a:ea typeface="Open Sans"/>
                          <a:cs typeface="Open Sans"/>
                        </a:rPr>
                        <a:t>Long-term outlook remains strong as mass timber adoption continues to accelerate, following a trajectory comparable to the European mass timber market</a:t>
                      </a:r>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68866995"/>
                  </a:ext>
                </a:extLst>
              </a:tr>
            </a:tbl>
          </a:graphicData>
        </a:graphic>
      </p:graphicFrame>
      <p:sp>
        <p:nvSpPr>
          <p:cNvPr id="3" name="TextBox 2">
            <a:extLst>
              <a:ext uri="{FF2B5EF4-FFF2-40B4-BE49-F238E27FC236}">
                <a16:creationId xmlns:a16="http://schemas.microsoft.com/office/drawing/2014/main" id="{5F68DAB6-1CF4-7EB8-8D80-B6B9CA52E758}"/>
              </a:ext>
            </a:extLst>
          </p:cNvPr>
          <p:cNvSpPr txBox="1"/>
          <p:nvPr/>
        </p:nvSpPr>
        <p:spPr>
          <a:xfrm>
            <a:off x="472439" y="3180772"/>
            <a:ext cx="8185760" cy="1477328"/>
          </a:xfrm>
          <a:prstGeom prst="rect">
            <a:avLst/>
          </a:prstGeom>
          <a:solidFill>
            <a:srgbClr val="E7F1FD"/>
          </a:solidFill>
          <a:ln w="19050">
            <a:solidFill>
              <a:schemeClr val="accent1"/>
            </a:solidFill>
            <a:prstDash val="solid"/>
          </a:ln>
        </p:spPr>
        <p:txBody>
          <a:bodyPr wrap="square" lIns="91440" tIns="91440" rIns="91440" bIns="91440" rtlCol="0">
            <a:spAutoFit/>
          </a:bodyPr>
          <a:lstStyle/>
          <a:p>
            <a:endPar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Chart 6">
            <a:extLst>
              <a:ext uri="{FF2B5EF4-FFF2-40B4-BE49-F238E27FC236}">
                <a16:creationId xmlns:a16="http://schemas.microsoft.com/office/drawing/2014/main" id="{61B754E7-EE3C-9293-E696-072137C59F74}"/>
              </a:ext>
            </a:extLst>
          </p:cNvPr>
          <p:cNvGraphicFramePr/>
          <p:nvPr>
            <p:extLst>
              <p:ext uri="{D42A27DB-BD31-4B8C-83A1-F6EECF244321}">
                <p14:modId xmlns:p14="http://schemas.microsoft.com/office/powerpoint/2010/main" val="429717023"/>
              </p:ext>
            </p:extLst>
          </p:nvPr>
        </p:nvGraphicFramePr>
        <p:xfrm>
          <a:off x="970759" y="3374687"/>
          <a:ext cx="991246" cy="723900"/>
        </p:xfrm>
        <a:graphic>
          <a:graphicData uri="http://schemas.openxmlformats.org/drawingml/2006/chart">
            <c:chart xmlns:c="http://schemas.openxmlformats.org/drawingml/2006/chart" xmlns:r="http://schemas.openxmlformats.org/officeDocument/2006/relationships" r:id="rId4"/>
          </a:graphicData>
        </a:graphic>
      </p:graphicFrame>
      <p:grpSp>
        <p:nvGrpSpPr>
          <p:cNvPr id="18" name="Group 17">
            <a:extLst>
              <a:ext uri="{FF2B5EF4-FFF2-40B4-BE49-F238E27FC236}">
                <a16:creationId xmlns:a16="http://schemas.microsoft.com/office/drawing/2014/main" id="{68EF60D0-61E9-465B-93C8-8784B05029F2}"/>
              </a:ext>
            </a:extLst>
          </p:cNvPr>
          <p:cNvGrpSpPr/>
          <p:nvPr/>
        </p:nvGrpSpPr>
        <p:grpSpPr>
          <a:xfrm>
            <a:off x="3218874" y="3374687"/>
            <a:ext cx="723900" cy="723900"/>
            <a:chOff x="4349365" y="3230880"/>
            <a:chExt cx="723900" cy="723900"/>
          </a:xfrm>
        </p:grpSpPr>
        <p:sp>
          <p:nvSpPr>
            <p:cNvPr id="8" name="Oval 7">
              <a:extLst>
                <a:ext uri="{FF2B5EF4-FFF2-40B4-BE49-F238E27FC236}">
                  <a16:creationId xmlns:a16="http://schemas.microsoft.com/office/drawing/2014/main" id="{17ACB0CF-7522-FA5A-1982-CE098B7C7EFA}"/>
                </a:ext>
              </a:extLst>
            </p:cNvPr>
            <p:cNvSpPr/>
            <p:nvPr/>
          </p:nvSpPr>
          <p:spPr>
            <a:xfrm>
              <a:off x="4349365" y="3230880"/>
              <a:ext cx="723900" cy="7239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Shopping cart outline">
              <a:extLst>
                <a:ext uri="{FF2B5EF4-FFF2-40B4-BE49-F238E27FC236}">
                  <a16:creationId xmlns:a16="http://schemas.microsoft.com/office/drawing/2014/main" id="{F094CEA1-194B-B033-F09E-2765F0EAD6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59348" y="3346221"/>
              <a:ext cx="503048" cy="503048"/>
            </a:xfrm>
            <a:prstGeom prst="rect">
              <a:avLst/>
            </a:prstGeom>
          </p:spPr>
        </p:pic>
      </p:grpSp>
      <p:grpSp>
        <p:nvGrpSpPr>
          <p:cNvPr id="19" name="Group 18">
            <a:extLst>
              <a:ext uri="{FF2B5EF4-FFF2-40B4-BE49-F238E27FC236}">
                <a16:creationId xmlns:a16="http://schemas.microsoft.com/office/drawing/2014/main" id="{8D900296-0ADC-C3A4-180F-085DA658F1CD}"/>
              </a:ext>
            </a:extLst>
          </p:cNvPr>
          <p:cNvGrpSpPr/>
          <p:nvPr/>
        </p:nvGrpSpPr>
        <p:grpSpPr>
          <a:xfrm>
            <a:off x="5199643" y="3374687"/>
            <a:ext cx="723900" cy="723900"/>
            <a:chOff x="5919773" y="3276238"/>
            <a:chExt cx="723900" cy="723900"/>
          </a:xfrm>
        </p:grpSpPr>
        <p:sp>
          <p:nvSpPr>
            <p:cNvPr id="10" name="Oval 9">
              <a:extLst>
                <a:ext uri="{FF2B5EF4-FFF2-40B4-BE49-F238E27FC236}">
                  <a16:creationId xmlns:a16="http://schemas.microsoft.com/office/drawing/2014/main" id="{ACE4EACE-4F1E-C18A-B280-65ED1C3A48D8}"/>
                </a:ext>
              </a:extLst>
            </p:cNvPr>
            <p:cNvSpPr/>
            <p:nvPr/>
          </p:nvSpPr>
          <p:spPr>
            <a:xfrm>
              <a:off x="5919773" y="3276238"/>
              <a:ext cx="723900" cy="7239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Globe outline">
              <a:extLst>
                <a:ext uri="{FF2B5EF4-FFF2-40B4-BE49-F238E27FC236}">
                  <a16:creationId xmlns:a16="http://schemas.microsoft.com/office/drawing/2014/main" id="{5EAB1995-F90E-4AA0-E6BB-763434CD35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36868" y="3393333"/>
              <a:ext cx="489710" cy="489710"/>
            </a:xfrm>
            <a:prstGeom prst="rect">
              <a:avLst/>
            </a:prstGeom>
          </p:spPr>
        </p:pic>
      </p:grpSp>
      <p:sp>
        <p:nvSpPr>
          <p:cNvPr id="20" name="TextBox 19">
            <a:extLst>
              <a:ext uri="{FF2B5EF4-FFF2-40B4-BE49-F238E27FC236}">
                <a16:creationId xmlns:a16="http://schemas.microsoft.com/office/drawing/2014/main" id="{9019BF8E-74EF-5B87-A2FA-9217AFCBC995}"/>
              </a:ext>
            </a:extLst>
          </p:cNvPr>
          <p:cNvSpPr txBox="1"/>
          <p:nvPr/>
        </p:nvSpPr>
        <p:spPr>
          <a:xfrm>
            <a:off x="575053" y="4168418"/>
            <a:ext cx="1691426" cy="415498"/>
          </a:xfrm>
          <a:prstGeom prst="rect">
            <a:avLst/>
          </a:prstGeom>
          <a:noFill/>
        </p:spPr>
        <p:txBody>
          <a:bodyPr wrap="square" rtlCol="0">
            <a:spAutoFit/>
          </a:bodyPr>
          <a:lstStyle/>
          <a:p>
            <a:pPr algn="ctr"/>
            <a:r>
              <a:rPr lang="en-US" sz="1050" b="1">
                <a:solidFill>
                  <a:schemeClr val="tx1"/>
                </a:solidFill>
                <a:latin typeface="Open Sans" panose="020B0606030504020204" pitchFamily="34" charset="0"/>
                <a:ea typeface="Open Sans" panose="020B0606030504020204" pitchFamily="34" charset="0"/>
                <a:cs typeface="Open Sans" panose="020B0606030504020204" pitchFamily="34" charset="0"/>
              </a:rPr>
              <a:t>~30% </a:t>
            </a:r>
            <a:r>
              <a:rPr lang="en-US" sz="1050">
                <a:solidFill>
                  <a:schemeClr val="tx1"/>
                </a:solidFill>
                <a:latin typeface="Open Sans" panose="020B0606030504020204" pitchFamily="34" charset="0"/>
                <a:ea typeface="Open Sans" panose="020B0606030504020204" pitchFamily="34" charset="0"/>
                <a:cs typeface="Open Sans" panose="020B0606030504020204" pitchFamily="34" charset="0"/>
              </a:rPr>
              <a:t>of North American CLT capacity</a:t>
            </a:r>
          </a:p>
        </p:txBody>
      </p:sp>
      <p:sp>
        <p:nvSpPr>
          <p:cNvPr id="21" name="TextBox 20">
            <a:extLst>
              <a:ext uri="{FF2B5EF4-FFF2-40B4-BE49-F238E27FC236}">
                <a16:creationId xmlns:a16="http://schemas.microsoft.com/office/drawing/2014/main" id="{B1AADA39-87EF-35DB-9099-E4D4B5F2D436}"/>
              </a:ext>
            </a:extLst>
          </p:cNvPr>
          <p:cNvSpPr txBox="1"/>
          <p:nvPr/>
        </p:nvSpPr>
        <p:spPr>
          <a:xfrm>
            <a:off x="2734668" y="4168418"/>
            <a:ext cx="1691426" cy="415498"/>
          </a:xfrm>
          <a:prstGeom prst="rect">
            <a:avLst/>
          </a:prstGeom>
          <a:noFill/>
        </p:spPr>
        <p:txBody>
          <a:bodyPr wrap="square" rtlCol="0">
            <a:spAutoFit/>
          </a:bodyPr>
          <a:lstStyle/>
          <a:p>
            <a:pPr algn="ctr"/>
            <a:r>
              <a:rPr lang="en-US" sz="1050" b="1">
                <a:solidFill>
                  <a:schemeClr val="tx1"/>
                </a:solidFill>
                <a:latin typeface="Open Sans" panose="020B0606030504020204" pitchFamily="34" charset="0"/>
                <a:ea typeface="Open Sans" panose="020B0606030504020204" pitchFamily="34" charset="0"/>
                <a:cs typeface="Open Sans" panose="020B0606030504020204" pitchFamily="34" charset="0"/>
              </a:rPr>
              <a:t>Broad range </a:t>
            </a:r>
            <a:r>
              <a:rPr lang="en-US" sz="1050">
                <a:solidFill>
                  <a:schemeClr val="tx1"/>
                </a:solidFill>
                <a:latin typeface="Open Sans" panose="020B0606030504020204" pitchFamily="34" charset="0"/>
                <a:ea typeface="Open Sans" panose="020B0606030504020204" pitchFamily="34" charset="0"/>
                <a:cs typeface="Open Sans" panose="020B0606030504020204" pitchFamily="34" charset="0"/>
              </a:rPr>
              <a:t>of product offerings</a:t>
            </a:r>
          </a:p>
        </p:txBody>
      </p:sp>
      <p:sp>
        <p:nvSpPr>
          <p:cNvPr id="22" name="TextBox 21">
            <a:extLst>
              <a:ext uri="{FF2B5EF4-FFF2-40B4-BE49-F238E27FC236}">
                <a16:creationId xmlns:a16="http://schemas.microsoft.com/office/drawing/2014/main" id="{7627E655-661E-5E7B-4F1C-B37653101838}"/>
              </a:ext>
            </a:extLst>
          </p:cNvPr>
          <p:cNvSpPr txBox="1"/>
          <p:nvPr/>
        </p:nvSpPr>
        <p:spPr>
          <a:xfrm>
            <a:off x="4736772" y="4168418"/>
            <a:ext cx="1691426" cy="415498"/>
          </a:xfrm>
          <a:prstGeom prst="rect">
            <a:avLst/>
          </a:prstGeom>
          <a:noFill/>
        </p:spPr>
        <p:txBody>
          <a:bodyPr wrap="square" rtlCol="0">
            <a:spAutoFit/>
          </a:bodyPr>
          <a:lstStyle/>
          <a:p>
            <a:pPr algn="ctr"/>
            <a:r>
              <a:rPr lang="en-US" sz="1050">
                <a:solidFill>
                  <a:schemeClr val="tx1"/>
                </a:solidFill>
                <a:latin typeface="Open Sans" panose="020B0606030504020204" pitchFamily="34" charset="0"/>
                <a:ea typeface="Open Sans" panose="020B0606030504020204" pitchFamily="34" charset="0"/>
                <a:cs typeface="Open Sans" panose="020B0606030504020204" pitchFamily="34" charset="0"/>
              </a:rPr>
              <a:t>Large</a:t>
            </a:r>
            <a:r>
              <a:rPr lang="en-US" sz="1050" b="1">
                <a:solidFill>
                  <a:schemeClr val="tx1"/>
                </a:solidFill>
                <a:latin typeface="Open Sans" panose="020B0606030504020204" pitchFamily="34" charset="0"/>
                <a:ea typeface="Open Sans" panose="020B0606030504020204" pitchFamily="34" charset="0"/>
                <a:cs typeface="Open Sans" panose="020B0606030504020204" pitchFamily="34" charset="0"/>
              </a:rPr>
              <a:t> geographic footprint</a:t>
            </a:r>
          </a:p>
        </p:txBody>
      </p:sp>
      <p:sp>
        <p:nvSpPr>
          <p:cNvPr id="23" name="Plus Sign 22">
            <a:extLst>
              <a:ext uri="{FF2B5EF4-FFF2-40B4-BE49-F238E27FC236}">
                <a16:creationId xmlns:a16="http://schemas.microsoft.com/office/drawing/2014/main" id="{809CC3E9-3D6E-F49A-B335-43833C13665A}"/>
              </a:ext>
            </a:extLst>
          </p:cNvPr>
          <p:cNvSpPr/>
          <p:nvPr/>
        </p:nvSpPr>
        <p:spPr>
          <a:xfrm>
            <a:off x="2461069" y="3636843"/>
            <a:ext cx="258740" cy="258740"/>
          </a:xfrm>
          <a:prstGeom prst="mathPlus">
            <a:avLst/>
          </a:prstGeom>
          <a:solidFill>
            <a:srgbClr val="0025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39FCF724-7906-3A00-5987-51BD56E7A6F2}"/>
              </a:ext>
            </a:extLst>
          </p:cNvPr>
          <p:cNvSpPr/>
          <p:nvPr/>
        </p:nvSpPr>
        <p:spPr>
          <a:xfrm>
            <a:off x="4441838" y="3636843"/>
            <a:ext cx="258740" cy="258740"/>
          </a:xfrm>
          <a:prstGeom prst="mathPlus">
            <a:avLst/>
          </a:prstGeom>
          <a:solidFill>
            <a:srgbClr val="0025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quals 24">
            <a:extLst>
              <a:ext uri="{FF2B5EF4-FFF2-40B4-BE49-F238E27FC236}">
                <a16:creationId xmlns:a16="http://schemas.microsoft.com/office/drawing/2014/main" id="{0F153498-FA00-9BB9-51ED-9C3E8633AF50}"/>
              </a:ext>
            </a:extLst>
          </p:cNvPr>
          <p:cNvSpPr/>
          <p:nvPr/>
        </p:nvSpPr>
        <p:spPr>
          <a:xfrm>
            <a:off x="6298586" y="3672854"/>
            <a:ext cx="263631" cy="222729"/>
          </a:xfrm>
          <a:prstGeom prst="mathEqual">
            <a:avLst>
              <a:gd name="adj1" fmla="val 23520"/>
              <a:gd name="adj2" fmla="val 28866"/>
            </a:avLst>
          </a:prstGeom>
          <a:solidFill>
            <a:srgbClr val="0025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a:extLst>
              <a:ext uri="{FF2B5EF4-FFF2-40B4-BE49-F238E27FC236}">
                <a16:creationId xmlns:a16="http://schemas.microsoft.com/office/drawing/2014/main" id="{0EC406D5-4A01-C3DE-A84D-E615C414C341}"/>
              </a:ext>
            </a:extLst>
          </p:cNvPr>
          <p:cNvSpPr/>
          <p:nvPr/>
        </p:nvSpPr>
        <p:spPr>
          <a:xfrm>
            <a:off x="6803240" y="3180772"/>
            <a:ext cx="1854959" cy="14773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a:solidFill>
                  <a:schemeClr val="bg1"/>
                </a:solidFill>
                <a:latin typeface="Open Sans" panose="020B0606030504020204" pitchFamily="34" charset="0"/>
                <a:ea typeface="Open Sans" panose="020B0606030504020204" pitchFamily="34" charset="0"/>
                <a:cs typeface="Open Sans" panose="020B0606030504020204" pitchFamily="34" charset="0"/>
              </a:rPr>
              <a:t>Competitive </a:t>
            </a:r>
            <a:r>
              <a:rPr lang="en-US" sz="1500">
                <a:solidFill>
                  <a:schemeClr val="bg1"/>
                </a:solidFill>
                <a:latin typeface="Open Sans" panose="020B0606030504020204" pitchFamily="34" charset="0"/>
                <a:ea typeface="Open Sans" panose="020B0606030504020204" pitchFamily="34" charset="0"/>
                <a:cs typeface="Open Sans" panose="020B0606030504020204" pitchFamily="34" charset="0"/>
              </a:rPr>
              <a:t>across</a:t>
            </a:r>
            <a:r>
              <a:rPr lang="en-US" sz="1500" b="1">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500">
                <a:solidFill>
                  <a:schemeClr val="bg1"/>
                </a:solidFill>
                <a:latin typeface="Open Sans" panose="020B0606030504020204" pitchFamily="34" charset="0"/>
                <a:ea typeface="Open Sans" panose="020B0606030504020204" pitchFamily="34" charset="0"/>
                <a:cs typeface="Open Sans" panose="020B0606030504020204" pitchFamily="34" charset="0"/>
              </a:rPr>
              <a:t>entire </a:t>
            </a:r>
            <a:r>
              <a:rPr lang="en-US" sz="1500" b="1">
                <a:solidFill>
                  <a:schemeClr val="bg1"/>
                </a:solidFill>
                <a:latin typeface="Open Sans" panose="020B0606030504020204" pitchFamily="34" charset="0"/>
                <a:ea typeface="Open Sans" panose="020B0606030504020204" pitchFamily="34" charset="0"/>
                <a:cs typeface="Open Sans" panose="020B0606030504020204" pitchFamily="34" charset="0"/>
              </a:rPr>
              <a:t>North American Market</a:t>
            </a:r>
          </a:p>
        </p:txBody>
      </p:sp>
    </p:spTree>
    <p:extLst>
      <p:ext uri="{BB962C8B-B14F-4D97-AF65-F5344CB8AC3E}">
        <p14:creationId xmlns:p14="http://schemas.microsoft.com/office/powerpoint/2010/main" val="189705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cxnSp>
        <p:nvCxnSpPr>
          <p:cNvPr id="118" name="Google Shape;118;p14"/>
          <p:cNvCxnSpPr/>
          <p:nvPr/>
        </p:nvCxnSpPr>
        <p:spPr>
          <a:xfrm>
            <a:off x="0" y="755350"/>
            <a:ext cx="4330800" cy="0"/>
          </a:xfrm>
          <a:prstGeom prst="straightConnector1">
            <a:avLst/>
          </a:prstGeom>
          <a:noFill/>
          <a:ln w="38100"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E418A0A1-6F0C-BA44-1943-9E911A1FCA7A}"/>
              </a:ext>
            </a:extLst>
          </p:cNvPr>
          <p:cNvSpPr>
            <a:spLocks noGrp="1"/>
          </p:cNvSpPr>
          <p:nvPr>
            <p:ph type="title"/>
          </p:nvPr>
        </p:nvSpPr>
        <p:spPr>
          <a:xfrm>
            <a:off x="150876" y="127273"/>
            <a:ext cx="8364181" cy="572700"/>
          </a:xfrm>
        </p:spPr>
        <p:txBody>
          <a:bodyPr/>
          <a:lstStyle/>
          <a:p>
            <a:r>
              <a:rPr lang="en">
                <a:solidFill>
                  <a:schemeClr val="tx1"/>
                </a:solidFill>
              </a:rPr>
              <a:t>Lumber Markets</a:t>
            </a:r>
            <a:endParaRPr lang="en-US">
              <a:solidFill>
                <a:schemeClr val="tx1"/>
              </a:solidFill>
            </a:endParaRPr>
          </a:p>
        </p:txBody>
      </p:sp>
      <p:sp>
        <p:nvSpPr>
          <p:cNvPr id="24" name="TextBox 23">
            <a:extLst>
              <a:ext uri="{FF2B5EF4-FFF2-40B4-BE49-F238E27FC236}">
                <a16:creationId xmlns:a16="http://schemas.microsoft.com/office/drawing/2014/main" id="{50F36E0A-E7AE-A356-A663-D0CBEFA68E30}"/>
              </a:ext>
            </a:extLst>
          </p:cNvPr>
          <p:cNvSpPr txBox="1"/>
          <p:nvPr/>
        </p:nvSpPr>
        <p:spPr>
          <a:xfrm>
            <a:off x="371157" y="948278"/>
            <a:ext cx="8401678" cy="984885"/>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U.S. prices expected to weaken slightly in Q2 due to weaker demand</a:t>
            </a:r>
          </a:p>
          <a:p>
            <a:pPr marL="171450" indent="-171450">
              <a:spcAft>
                <a:spcPts val="600"/>
              </a:spcAft>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In contrast, European lumber prices trending upwards, driven by increasing saw log prices</a:t>
            </a:r>
          </a:p>
          <a:p>
            <a:pPr marL="171450" indent="-171450">
              <a:spcAft>
                <a:spcPts val="600"/>
              </a:spcAft>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Long-term price improvement in both markets reliant on economic recovery, spurred by interest rate reductions in late 2025</a:t>
            </a:r>
          </a:p>
        </p:txBody>
      </p:sp>
      <p:sp>
        <p:nvSpPr>
          <p:cNvPr id="27" name="Rectangle 26">
            <a:extLst>
              <a:ext uri="{FF2B5EF4-FFF2-40B4-BE49-F238E27FC236}">
                <a16:creationId xmlns:a16="http://schemas.microsoft.com/office/drawing/2014/main" id="{BAB4430E-50E5-1600-38D9-E6A8CB80D06A}"/>
              </a:ext>
            </a:extLst>
          </p:cNvPr>
          <p:cNvSpPr/>
          <p:nvPr/>
        </p:nvSpPr>
        <p:spPr>
          <a:xfrm>
            <a:off x="371157" y="4065499"/>
            <a:ext cx="8401678" cy="5349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bg1"/>
                </a:solidFill>
                <a:latin typeface="Open Sans"/>
                <a:ea typeface="Open Sans"/>
                <a:cs typeface="Open Sans"/>
              </a:rPr>
              <a:t>We continue optimizing our mix of lumber products and customers to current market conditions</a:t>
            </a:r>
          </a:p>
        </p:txBody>
      </p:sp>
      <p:sp>
        <p:nvSpPr>
          <p:cNvPr id="8" name="TextBox 7">
            <a:extLst>
              <a:ext uri="{FF2B5EF4-FFF2-40B4-BE49-F238E27FC236}">
                <a16:creationId xmlns:a16="http://schemas.microsoft.com/office/drawing/2014/main" id="{0CFCE69E-D282-97C8-6BD9-FAF25D5DEF53}"/>
              </a:ext>
            </a:extLst>
          </p:cNvPr>
          <p:cNvSpPr txBox="1"/>
          <p:nvPr/>
        </p:nvSpPr>
        <p:spPr>
          <a:xfrm>
            <a:off x="336512" y="3347547"/>
            <a:ext cx="1600200" cy="461665"/>
          </a:xfrm>
          <a:prstGeom prst="rect">
            <a:avLst/>
          </a:prstGeom>
          <a:noFill/>
        </p:spPr>
        <p:txBody>
          <a:bodyPr wrap="square">
            <a:spAutoFit/>
          </a:bodyPr>
          <a:lstStyle/>
          <a:p>
            <a:pPr algn="ctr">
              <a:spcAft>
                <a:spcPts val="600"/>
              </a:spcAft>
            </a:pPr>
            <a:r>
              <a:rPr lang="en-US" sz="1200" b="1">
                <a:latin typeface="Open Sans" panose="020B0606030504020204" pitchFamily="34" charset="0"/>
                <a:ea typeface="Open Sans" panose="020B0606030504020204" pitchFamily="34" charset="0"/>
                <a:cs typeface="Open Sans" panose="020B0606030504020204" pitchFamily="34" charset="0"/>
              </a:rPr>
              <a:t>Low Lumber Inventories</a:t>
            </a:r>
          </a:p>
        </p:txBody>
      </p:sp>
      <p:sp>
        <p:nvSpPr>
          <p:cNvPr id="9" name="TextBox 8">
            <a:extLst>
              <a:ext uri="{FF2B5EF4-FFF2-40B4-BE49-F238E27FC236}">
                <a16:creationId xmlns:a16="http://schemas.microsoft.com/office/drawing/2014/main" id="{F38C27D5-B95C-BA0D-CE0A-A52F56311C67}"/>
              </a:ext>
            </a:extLst>
          </p:cNvPr>
          <p:cNvSpPr txBox="1"/>
          <p:nvPr/>
        </p:nvSpPr>
        <p:spPr>
          <a:xfrm>
            <a:off x="2053230" y="3341796"/>
            <a:ext cx="1600200" cy="646331"/>
          </a:xfrm>
          <a:prstGeom prst="rect">
            <a:avLst/>
          </a:prstGeom>
          <a:noFill/>
        </p:spPr>
        <p:txBody>
          <a:bodyPr wrap="square">
            <a:spAutoFit/>
          </a:bodyPr>
          <a:lstStyle/>
          <a:p>
            <a:pPr algn="ctr">
              <a:spcAft>
                <a:spcPts val="600"/>
              </a:spcAft>
            </a:pPr>
            <a:r>
              <a:rPr lang="en-US" sz="1200" b="1">
                <a:latin typeface="Open Sans" panose="020B0606030504020204" pitchFamily="34" charset="0"/>
                <a:ea typeface="Open Sans" panose="020B0606030504020204" pitchFamily="34" charset="0"/>
                <a:cs typeface="Open Sans" panose="020B0606030504020204" pitchFamily="34" charset="0"/>
              </a:rPr>
              <a:t>Sawmill Curtailments &amp; AAC Reduction</a:t>
            </a:r>
          </a:p>
        </p:txBody>
      </p:sp>
      <p:sp>
        <p:nvSpPr>
          <p:cNvPr id="10" name="TextBox 9">
            <a:extLst>
              <a:ext uri="{FF2B5EF4-FFF2-40B4-BE49-F238E27FC236}">
                <a16:creationId xmlns:a16="http://schemas.microsoft.com/office/drawing/2014/main" id="{C7FA6206-C55C-2868-8D7C-A73FE429FFA9}"/>
              </a:ext>
            </a:extLst>
          </p:cNvPr>
          <p:cNvSpPr txBox="1"/>
          <p:nvPr/>
        </p:nvSpPr>
        <p:spPr>
          <a:xfrm>
            <a:off x="3768783" y="3341796"/>
            <a:ext cx="1600200" cy="461665"/>
          </a:xfrm>
          <a:prstGeom prst="rect">
            <a:avLst/>
          </a:prstGeom>
          <a:noFill/>
        </p:spPr>
        <p:txBody>
          <a:bodyPr wrap="square">
            <a:spAutoFit/>
          </a:bodyPr>
          <a:lstStyle/>
          <a:p>
            <a:pPr algn="ctr">
              <a:spcAft>
                <a:spcPts val="600"/>
              </a:spcAft>
            </a:pPr>
            <a:r>
              <a:rPr lang="en-US" sz="1200" b="1">
                <a:latin typeface="Open Sans" panose="020B0606030504020204" pitchFamily="34" charset="0"/>
                <a:ea typeface="Open Sans" panose="020B0606030504020204" pitchFamily="34" charset="0"/>
                <a:cs typeface="Open Sans" panose="020B0606030504020204" pitchFamily="34" charset="0"/>
              </a:rPr>
              <a:t>Low Housing Stock</a:t>
            </a:r>
          </a:p>
        </p:txBody>
      </p:sp>
      <p:sp>
        <p:nvSpPr>
          <p:cNvPr id="11" name="TextBox 10">
            <a:extLst>
              <a:ext uri="{FF2B5EF4-FFF2-40B4-BE49-F238E27FC236}">
                <a16:creationId xmlns:a16="http://schemas.microsoft.com/office/drawing/2014/main" id="{528B2DC3-4322-09C9-9FC5-CA970DB5C55A}"/>
              </a:ext>
            </a:extLst>
          </p:cNvPr>
          <p:cNvSpPr txBox="1"/>
          <p:nvPr/>
        </p:nvSpPr>
        <p:spPr>
          <a:xfrm>
            <a:off x="5484336" y="3341796"/>
            <a:ext cx="1600200" cy="461665"/>
          </a:xfrm>
          <a:prstGeom prst="rect">
            <a:avLst/>
          </a:prstGeom>
          <a:noFill/>
        </p:spPr>
        <p:txBody>
          <a:bodyPr wrap="square">
            <a:spAutoFit/>
          </a:bodyPr>
          <a:lstStyle/>
          <a:p>
            <a:pPr algn="ctr">
              <a:spcAft>
                <a:spcPts val="600"/>
              </a:spcAft>
            </a:pPr>
            <a:r>
              <a:rPr lang="en-US" sz="1200" b="1">
                <a:latin typeface="Open Sans" panose="020B0606030504020204" pitchFamily="34" charset="0"/>
                <a:ea typeface="Open Sans" panose="020B0606030504020204" pitchFamily="34" charset="0"/>
                <a:cs typeface="Open Sans" panose="020B0606030504020204" pitchFamily="34" charset="0"/>
              </a:rPr>
              <a:t>Shortages from Canadian wildfires</a:t>
            </a:r>
          </a:p>
        </p:txBody>
      </p:sp>
      <p:sp>
        <p:nvSpPr>
          <p:cNvPr id="12" name="TextBox 11">
            <a:extLst>
              <a:ext uri="{FF2B5EF4-FFF2-40B4-BE49-F238E27FC236}">
                <a16:creationId xmlns:a16="http://schemas.microsoft.com/office/drawing/2014/main" id="{19D5952A-FE54-8511-4D5F-9D58354C14D8}"/>
              </a:ext>
            </a:extLst>
          </p:cNvPr>
          <p:cNvSpPr txBox="1"/>
          <p:nvPr/>
        </p:nvSpPr>
        <p:spPr>
          <a:xfrm>
            <a:off x="7206123" y="3347547"/>
            <a:ext cx="1600200" cy="646331"/>
          </a:xfrm>
          <a:prstGeom prst="rect">
            <a:avLst/>
          </a:prstGeom>
          <a:noFill/>
        </p:spPr>
        <p:txBody>
          <a:bodyPr wrap="square">
            <a:spAutoFit/>
          </a:bodyPr>
          <a:lstStyle/>
          <a:p>
            <a:pPr algn="ctr">
              <a:spcAft>
                <a:spcPts val="600"/>
              </a:spcAft>
            </a:pPr>
            <a:r>
              <a:rPr lang="en-US" sz="1200" b="1">
                <a:latin typeface="Open Sans" panose="020B0606030504020204" pitchFamily="34" charset="0"/>
                <a:ea typeface="Open Sans" panose="020B0606030504020204" pitchFamily="34" charset="0"/>
                <a:cs typeface="Open Sans" panose="020B0606030504020204" pitchFamily="34" charset="0"/>
              </a:rPr>
              <a:t>Constructive Homeowner Demographics</a:t>
            </a:r>
          </a:p>
        </p:txBody>
      </p:sp>
      <p:grpSp>
        <p:nvGrpSpPr>
          <p:cNvPr id="20" name="Group 19">
            <a:extLst>
              <a:ext uri="{FF2B5EF4-FFF2-40B4-BE49-F238E27FC236}">
                <a16:creationId xmlns:a16="http://schemas.microsoft.com/office/drawing/2014/main" id="{74A982CD-1CFD-088B-4074-F8E65A2C3666}"/>
              </a:ext>
            </a:extLst>
          </p:cNvPr>
          <p:cNvGrpSpPr/>
          <p:nvPr/>
        </p:nvGrpSpPr>
        <p:grpSpPr>
          <a:xfrm>
            <a:off x="5959687" y="2636220"/>
            <a:ext cx="646331" cy="646331"/>
            <a:chOff x="5889186" y="2528713"/>
            <a:chExt cx="769745" cy="769745"/>
          </a:xfrm>
        </p:grpSpPr>
        <p:sp>
          <p:nvSpPr>
            <p:cNvPr id="5" name="Oval 4">
              <a:extLst>
                <a:ext uri="{FF2B5EF4-FFF2-40B4-BE49-F238E27FC236}">
                  <a16:creationId xmlns:a16="http://schemas.microsoft.com/office/drawing/2014/main" id="{1AC511F0-1975-B506-B541-C0FBE9DDF81B}"/>
                </a:ext>
              </a:extLst>
            </p:cNvPr>
            <p:cNvSpPr/>
            <p:nvPr/>
          </p:nvSpPr>
          <p:spPr>
            <a:xfrm>
              <a:off x="5889186" y="2528713"/>
              <a:ext cx="769745" cy="76974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Fire outline">
              <a:extLst>
                <a:ext uri="{FF2B5EF4-FFF2-40B4-BE49-F238E27FC236}">
                  <a16:creationId xmlns:a16="http://schemas.microsoft.com/office/drawing/2014/main" id="{B9C564C7-179F-CE00-BEA5-881815CD98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4037" y="2623564"/>
              <a:ext cx="580043" cy="580043"/>
            </a:xfrm>
            <a:prstGeom prst="rect">
              <a:avLst/>
            </a:prstGeom>
          </p:spPr>
        </p:pic>
      </p:grpSp>
      <p:grpSp>
        <p:nvGrpSpPr>
          <p:cNvPr id="18" name="Group 17">
            <a:extLst>
              <a:ext uri="{FF2B5EF4-FFF2-40B4-BE49-F238E27FC236}">
                <a16:creationId xmlns:a16="http://schemas.microsoft.com/office/drawing/2014/main" id="{48D5F6C7-A20B-2BDC-B53A-0725E015A26A}"/>
              </a:ext>
            </a:extLst>
          </p:cNvPr>
          <p:cNvGrpSpPr/>
          <p:nvPr/>
        </p:nvGrpSpPr>
        <p:grpSpPr>
          <a:xfrm>
            <a:off x="4213001" y="2623622"/>
            <a:ext cx="646331" cy="646331"/>
            <a:chOff x="4199153" y="2528713"/>
            <a:chExt cx="769745" cy="769745"/>
          </a:xfrm>
        </p:grpSpPr>
        <p:sp>
          <p:nvSpPr>
            <p:cNvPr id="4" name="Oval 3">
              <a:extLst>
                <a:ext uri="{FF2B5EF4-FFF2-40B4-BE49-F238E27FC236}">
                  <a16:creationId xmlns:a16="http://schemas.microsoft.com/office/drawing/2014/main" id="{4096A638-ECA4-DD54-0445-53923DDA9F30}"/>
                </a:ext>
              </a:extLst>
            </p:cNvPr>
            <p:cNvSpPr/>
            <p:nvPr/>
          </p:nvSpPr>
          <p:spPr>
            <a:xfrm>
              <a:off x="4199153" y="2528713"/>
              <a:ext cx="769745" cy="76974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House outline">
              <a:extLst>
                <a:ext uri="{FF2B5EF4-FFF2-40B4-BE49-F238E27FC236}">
                  <a16:creationId xmlns:a16="http://schemas.microsoft.com/office/drawing/2014/main" id="{AC1C08D9-8AE2-432B-6B31-64664DCCDD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94003" y="2623564"/>
              <a:ext cx="580043" cy="580043"/>
            </a:xfrm>
            <a:prstGeom prst="rect">
              <a:avLst/>
            </a:prstGeom>
          </p:spPr>
        </p:pic>
      </p:grpSp>
      <p:grpSp>
        <p:nvGrpSpPr>
          <p:cNvPr id="14" name="Group 13">
            <a:extLst>
              <a:ext uri="{FF2B5EF4-FFF2-40B4-BE49-F238E27FC236}">
                <a16:creationId xmlns:a16="http://schemas.microsoft.com/office/drawing/2014/main" id="{FEA9D84B-AFB9-DAB1-BD9F-55C1B4F9FDFA}"/>
              </a:ext>
            </a:extLst>
          </p:cNvPr>
          <p:cNvGrpSpPr/>
          <p:nvPr/>
        </p:nvGrpSpPr>
        <p:grpSpPr>
          <a:xfrm>
            <a:off x="2530164" y="2625565"/>
            <a:ext cx="646331" cy="646331"/>
            <a:chOff x="2473243" y="2528713"/>
            <a:chExt cx="769745" cy="769745"/>
          </a:xfrm>
        </p:grpSpPr>
        <p:sp>
          <p:nvSpPr>
            <p:cNvPr id="3" name="Oval 2">
              <a:extLst>
                <a:ext uri="{FF2B5EF4-FFF2-40B4-BE49-F238E27FC236}">
                  <a16:creationId xmlns:a16="http://schemas.microsoft.com/office/drawing/2014/main" id="{41C6BAD8-967C-B99D-64EE-759C00D9EE57}"/>
                </a:ext>
              </a:extLst>
            </p:cNvPr>
            <p:cNvSpPr/>
            <p:nvPr/>
          </p:nvSpPr>
          <p:spPr>
            <a:xfrm>
              <a:off x="2473243" y="2528713"/>
              <a:ext cx="769745" cy="76974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Factory outline">
              <a:extLst>
                <a:ext uri="{FF2B5EF4-FFF2-40B4-BE49-F238E27FC236}">
                  <a16:creationId xmlns:a16="http://schemas.microsoft.com/office/drawing/2014/main" id="{3ECE73D8-64F1-DC36-B45F-821FE840D5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76508" y="2623564"/>
              <a:ext cx="580043" cy="580043"/>
            </a:xfrm>
            <a:prstGeom prst="rect">
              <a:avLst/>
            </a:prstGeom>
          </p:spPr>
        </p:pic>
      </p:grpSp>
      <p:pic>
        <p:nvPicPr>
          <p:cNvPr id="29" name="Graphic 28" descr="Tree Stump outline">
            <a:extLst>
              <a:ext uri="{FF2B5EF4-FFF2-40B4-BE49-F238E27FC236}">
                <a16:creationId xmlns:a16="http://schemas.microsoft.com/office/drawing/2014/main" id="{E5D3FF5B-9D89-89B4-F549-AE82B1A49D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8998" y="2587124"/>
            <a:ext cx="580043" cy="580043"/>
          </a:xfrm>
          <a:prstGeom prst="rect">
            <a:avLst/>
          </a:prstGeom>
        </p:spPr>
      </p:pic>
      <p:grpSp>
        <p:nvGrpSpPr>
          <p:cNvPr id="7" name="Group 6">
            <a:extLst>
              <a:ext uri="{FF2B5EF4-FFF2-40B4-BE49-F238E27FC236}">
                <a16:creationId xmlns:a16="http://schemas.microsoft.com/office/drawing/2014/main" id="{AFD2F14A-63DB-6167-84F0-C4C1D4F2C797}"/>
              </a:ext>
            </a:extLst>
          </p:cNvPr>
          <p:cNvGrpSpPr/>
          <p:nvPr/>
        </p:nvGrpSpPr>
        <p:grpSpPr>
          <a:xfrm>
            <a:off x="371157" y="2152954"/>
            <a:ext cx="8330020" cy="276999"/>
            <a:chOff x="5612618" y="977498"/>
            <a:chExt cx="3188482" cy="276999"/>
          </a:xfrm>
        </p:grpSpPr>
        <p:cxnSp>
          <p:nvCxnSpPr>
            <p:cNvPr id="13" name="Straight Connector 12">
              <a:extLst>
                <a:ext uri="{FF2B5EF4-FFF2-40B4-BE49-F238E27FC236}">
                  <a16:creationId xmlns:a16="http://schemas.microsoft.com/office/drawing/2014/main" id="{9FF8EF21-3A38-DB10-6CBA-BE8935D9E250}"/>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EFBB28F-4948-0615-281F-4AD70B72F0DC}"/>
                </a:ext>
              </a:extLst>
            </p:cNvPr>
            <p:cNvSpPr txBox="1"/>
            <p:nvPr/>
          </p:nvSpPr>
          <p:spPr>
            <a:xfrm>
              <a:off x="5612618" y="977498"/>
              <a:ext cx="2533162" cy="27699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Mid-Term Drivers of Positive Supply-Demand Dynamics</a:t>
              </a:r>
            </a:p>
          </p:txBody>
        </p:sp>
      </p:grpSp>
      <p:pic>
        <p:nvPicPr>
          <p:cNvPr id="1026" name="Picture 2">
            <a:extLst>
              <a:ext uri="{FF2B5EF4-FFF2-40B4-BE49-F238E27FC236}">
                <a16:creationId xmlns:a16="http://schemas.microsoft.com/office/drawing/2014/main" id="{B3ADF419-BC27-185F-2AC3-29100283B8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7787" y="2631316"/>
            <a:ext cx="646331" cy="646331"/>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692;p34">
            <a:extLst>
              <a:ext uri="{FF2B5EF4-FFF2-40B4-BE49-F238E27FC236}">
                <a16:creationId xmlns:a16="http://schemas.microsoft.com/office/drawing/2014/main" id="{26CA3E21-DB3D-DA62-977E-E21C25E8AD2C}"/>
              </a:ext>
            </a:extLst>
          </p:cNvPr>
          <p:cNvPicPr preferRelativeResize="0"/>
          <p:nvPr/>
        </p:nvPicPr>
        <p:blipFill>
          <a:blip r:embed="rId12">
            <a:alphaModFix/>
          </a:blip>
          <a:stretch>
            <a:fillRect/>
          </a:stretch>
        </p:blipFill>
        <p:spPr>
          <a:xfrm>
            <a:off x="7683057" y="2631315"/>
            <a:ext cx="646331" cy="646331"/>
          </a:xfrm>
          <a:prstGeom prst="rect">
            <a:avLst/>
          </a:prstGeom>
          <a:noFill/>
          <a:ln>
            <a:noFill/>
          </a:ln>
        </p:spPr>
      </p:pic>
      <p:sp>
        <p:nvSpPr>
          <p:cNvPr id="17" name="Google Shape;74;p10">
            <a:extLst>
              <a:ext uri="{FF2B5EF4-FFF2-40B4-BE49-F238E27FC236}">
                <a16:creationId xmlns:a16="http://schemas.microsoft.com/office/drawing/2014/main" id="{A132FC99-135D-6E9F-38F4-B95F7F62EB31}"/>
              </a:ext>
            </a:extLst>
          </p:cNvPr>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32437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DA986668-F681-7504-8B83-A7B12B5AFF78}"/>
            </a:ext>
          </a:extLst>
        </p:cNvPr>
        <p:cNvGrpSpPr/>
        <p:nvPr/>
      </p:nvGrpSpPr>
      <p:grpSpPr>
        <a:xfrm>
          <a:off x="0" y="0"/>
          <a:ext cx="0" cy="0"/>
          <a:chOff x="0" y="0"/>
          <a:chExt cx="0" cy="0"/>
        </a:xfrm>
      </p:grpSpPr>
      <p:cxnSp>
        <p:nvCxnSpPr>
          <p:cNvPr id="118" name="Google Shape;118;p14">
            <a:extLst>
              <a:ext uri="{FF2B5EF4-FFF2-40B4-BE49-F238E27FC236}">
                <a16:creationId xmlns:a16="http://schemas.microsoft.com/office/drawing/2014/main" id="{5586926E-B636-4038-E34D-CE988948CD55}"/>
              </a:ext>
            </a:extLst>
          </p:cNvPr>
          <p:cNvCxnSpPr/>
          <p:nvPr/>
        </p:nvCxnSpPr>
        <p:spPr>
          <a:xfrm>
            <a:off x="0" y="755350"/>
            <a:ext cx="4330800" cy="0"/>
          </a:xfrm>
          <a:prstGeom prst="straightConnector1">
            <a:avLst/>
          </a:prstGeom>
          <a:noFill/>
          <a:ln w="38100"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E16D0382-A538-2EF6-FF72-E38DC82F05F3}"/>
              </a:ext>
            </a:extLst>
          </p:cNvPr>
          <p:cNvSpPr>
            <a:spLocks noGrp="1"/>
          </p:cNvSpPr>
          <p:nvPr>
            <p:ph type="title"/>
          </p:nvPr>
        </p:nvSpPr>
        <p:spPr>
          <a:xfrm>
            <a:off x="150876" y="127273"/>
            <a:ext cx="8364181" cy="572700"/>
          </a:xfrm>
        </p:spPr>
        <p:txBody>
          <a:bodyPr/>
          <a:lstStyle/>
          <a:p>
            <a:r>
              <a:rPr lang="en">
                <a:solidFill>
                  <a:schemeClr val="tx1"/>
                </a:solidFill>
              </a:rPr>
              <a:t>Pallets &amp; Pellets</a:t>
            </a:r>
            <a:endParaRPr lang="en-US">
              <a:solidFill>
                <a:schemeClr val="tx1"/>
              </a:solidFill>
            </a:endParaRPr>
          </a:p>
        </p:txBody>
      </p:sp>
      <p:sp>
        <p:nvSpPr>
          <p:cNvPr id="17" name="Google Shape;74;p10">
            <a:extLst>
              <a:ext uri="{FF2B5EF4-FFF2-40B4-BE49-F238E27FC236}">
                <a16:creationId xmlns:a16="http://schemas.microsoft.com/office/drawing/2014/main" id="{5EB66802-AA7D-6186-2574-28075FF4CC99}"/>
              </a:ext>
            </a:extLst>
          </p:cNvPr>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22" name="TextBox 21">
            <a:extLst>
              <a:ext uri="{FF2B5EF4-FFF2-40B4-BE49-F238E27FC236}">
                <a16:creationId xmlns:a16="http://schemas.microsoft.com/office/drawing/2014/main" id="{5FCBC2BA-4108-8BB7-FE70-F759E332D1ED}"/>
              </a:ext>
            </a:extLst>
          </p:cNvPr>
          <p:cNvSpPr txBox="1"/>
          <p:nvPr/>
        </p:nvSpPr>
        <p:spPr>
          <a:xfrm>
            <a:off x="371166" y="1917201"/>
            <a:ext cx="4021088" cy="1092607"/>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Shipping pallet market remains weak due to overhang of European economy (especially Germany)</a:t>
            </a:r>
          </a:p>
          <a:p>
            <a:pPr marL="171450" indent="-171450">
              <a:spcAft>
                <a:spcPts val="600"/>
              </a:spcAft>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Once signs of economic recovery show, pallet prices expected to return to normal level</a:t>
            </a:r>
          </a:p>
        </p:txBody>
      </p:sp>
      <p:sp>
        <p:nvSpPr>
          <p:cNvPr id="43" name="TextBox 42">
            <a:extLst>
              <a:ext uri="{FF2B5EF4-FFF2-40B4-BE49-F238E27FC236}">
                <a16:creationId xmlns:a16="http://schemas.microsoft.com/office/drawing/2014/main" id="{CE1A6D31-3E5D-659D-FD82-465E7670A284}"/>
              </a:ext>
            </a:extLst>
          </p:cNvPr>
          <p:cNvSpPr txBox="1"/>
          <p:nvPr/>
        </p:nvSpPr>
        <p:spPr>
          <a:xfrm>
            <a:off x="4831147" y="1917201"/>
            <a:ext cx="4021088" cy="907941"/>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Heating pellet prices up slightly in Q1 due to seasonality in this market</a:t>
            </a:r>
          </a:p>
          <a:p>
            <a:pPr marL="171450" indent="-171450">
              <a:spcAft>
                <a:spcPts val="600"/>
              </a:spcAft>
              <a:buFont typeface="Arial" panose="020B0604020202020204" pitchFamily="34" charset="0"/>
              <a:buChar char="•"/>
            </a:pPr>
            <a:r>
              <a:rPr lang="en-US" sz="1200">
                <a:latin typeface="Open Sans" panose="020B0606030504020204" pitchFamily="34" charset="0"/>
                <a:ea typeface="Open Sans" panose="020B0606030504020204" pitchFamily="34" charset="0"/>
                <a:cs typeface="Open Sans" panose="020B0606030504020204" pitchFamily="34" charset="0"/>
              </a:rPr>
              <a:t>Demand and prices to be slightly lower in Q2 as warmer European temperature takes hold</a:t>
            </a:r>
          </a:p>
        </p:txBody>
      </p:sp>
      <p:grpSp>
        <p:nvGrpSpPr>
          <p:cNvPr id="47" name="Group 46">
            <a:extLst>
              <a:ext uri="{FF2B5EF4-FFF2-40B4-BE49-F238E27FC236}">
                <a16:creationId xmlns:a16="http://schemas.microsoft.com/office/drawing/2014/main" id="{299669F7-6CB1-FB46-167A-D715901BB37D}"/>
              </a:ext>
            </a:extLst>
          </p:cNvPr>
          <p:cNvGrpSpPr/>
          <p:nvPr/>
        </p:nvGrpSpPr>
        <p:grpSpPr>
          <a:xfrm>
            <a:off x="371166" y="1587992"/>
            <a:ext cx="4109044" cy="276999"/>
            <a:chOff x="5612618" y="977498"/>
            <a:chExt cx="3258226" cy="276999"/>
          </a:xfrm>
        </p:grpSpPr>
        <p:cxnSp>
          <p:nvCxnSpPr>
            <p:cNvPr id="48" name="Straight Connector 47">
              <a:extLst>
                <a:ext uri="{FF2B5EF4-FFF2-40B4-BE49-F238E27FC236}">
                  <a16:creationId xmlns:a16="http://schemas.microsoft.com/office/drawing/2014/main" id="{987DBFD5-832D-BDFA-B8B9-72E3E19EF92A}"/>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1D5A7EC-CA66-B699-F893-43021A3A6944}"/>
                </a:ext>
              </a:extLst>
            </p:cNvPr>
            <p:cNvSpPr txBox="1"/>
            <p:nvPr/>
          </p:nvSpPr>
          <p:spPr>
            <a:xfrm>
              <a:off x="6337682" y="977498"/>
              <a:ext cx="2533162" cy="27699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Pallet</a:t>
              </a:r>
            </a:p>
          </p:txBody>
        </p:sp>
      </p:grpSp>
      <p:sp>
        <p:nvSpPr>
          <p:cNvPr id="50" name="Oval 49">
            <a:extLst>
              <a:ext uri="{FF2B5EF4-FFF2-40B4-BE49-F238E27FC236}">
                <a16:creationId xmlns:a16="http://schemas.microsoft.com/office/drawing/2014/main" id="{7C5DAFF6-B20C-A972-7E61-FE8855B020E5}"/>
              </a:ext>
            </a:extLst>
          </p:cNvPr>
          <p:cNvSpPr/>
          <p:nvPr/>
        </p:nvSpPr>
        <p:spPr>
          <a:xfrm>
            <a:off x="515820" y="1036248"/>
            <a:ext cx="769745" cy="76974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B0681DA-2E20-29A9-5EF2-0ADCD5320B61}"/>
              </a:ext>
            </a:extLst>
          </p:cNvPr>
          <p:cNvGrpSpPr/>
          <p:nvPr/>
        </p:nvGrpSpPr>
        <p:grpSpPr>
          <a:xfrm>
            <a:off x="4686493" y="1587992"/>
            <a:ext cx="4109044" cy="276999"/>
            <a:chOff x="5612618" y="977498"/>
            <a:chExt cx="3258226" cy="276999"/>
          </a:xfrm>
        </p:grpSpPr>
        <p:cxnSp>
          <p:nvCxnSpPr>
            <p:cNvPr id="52" name="Straight Connector 51">
              <a:extLst>
                <a:ext uri="{FF2B5EF4-FFF2-40B4-BE49-F238E27FC236}">
                  <a16:creationId xmlns:a16="http://schemas.microsoft.com/office/drawing/2014/main" id="{12BD3709-38E0-08E3-E0AD-FC65E5268E85}"/>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A32919E-F126-8E0B-C344-10824FAFA7EC}"/>
                </a:ext>
              </a:extLst>
            </p:cNvPr>
            <p:cNvSpPr txBox="1"/>
            <p:nvPr/>
          </p:nvSpPr>
          <p:spPr>
            <a:xfrm>
              <a:off x="6337682" y="977498"/>
              <a:ext cx="2533162" cy="27699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Pellet</a:t>
              </a:r>
            </a:p>
          </p:txBody>
        </p:sp>
      </p:grpSp>
      <p:pic>
        <p:nvPicPr>
          <p:cNvPr id="55" name="Graphic 54" descr="Barcode with solid fill">
            <a:extLst>
              <a:ext uri="{FF2B5EF4-FFF2-40B4-BE49-F238E27FC236}">
                <a16:creationId xmlns:a16="http://schemas.microsoft.com/office/drawing/2014/main" id="{39158DE2-48DE-F488-32E9-3F43DE030FE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17024" y="1140734"/>
            <a:ext cx="567339" cy="567339"/>
          </a:xfrm>
          <a:prstGeom prst="rect">
            <a:avLst/>
          </a:prstGeom>
        </p:spPr>
      </p:pic>
      <p:sp>
        <p:nvSpPr>
          <p:cNvPr id="57" name="Oval 56">
            <a:extLst>
              <a:ext uri="{FF2B5EF4-FFF2-40B4-BE49-F238E27FC236}">
                <a16:creationId xmlns:a16="http://schemas.microsoft.com/office/drawing/2014/main" id="{B22CF57C-29EF-A770-A733-A8D19BAF69E5}"/>
              </a:ext>
            </a:extLst>
          </p:cNvPr>
          <p:cNvSpPr/>
          <p:nvPr/>
        </p:nvSpPr>
        <p:spPr>
          <a:xfrm>
            <a:off x="4766841" y="1036248"/>
            <a:ext cx="769745" cy="76974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Graphic 57" descr="Bonfire outline">
            <a:extLst>
              <a:ext uri="{FF2B5EF4-FFF2-40B4-BE49-F238E27FC236}">
                <a16:creationId xmlns:a16="http://schemas.microsoft.com/office/drawing/2014/main" id="{C5E89EEA-01AC-8B39-AB94-609B15D32C2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868045" y="1140734"/>
            <a:ext cx="567339" cy="567339"/>
          </a:xfrm>
          <a:prstGeom prst="rect">
            <a:avLst/>
          </a:prstGeom>
        </p:spPr>
      </p:pic>
    </p:spTree>
    <p:extLst>
      <p:ext uri="{BB962C8B-B14F-4D97-AF65-F5344CB8AC3E}">
        <p14:creationId xmlns:p14="http://schemas.microsoft.com/office/powerpoint/2010/main" val="865130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0BC8ABFB-E226-EDF6-34EF-06D0C8F885ED}"/>
            </a:ext>
          </a:extLst>
        </p:cNvPr>
        <p:cNvGrpSpPr/>
        <p:nvPr/>
      </p:nvGrpSpPr>
      <p:grpSpPr>
        <a:xfrm>
          <a:off x="0" y="0"/>
          <a:ext cx="0" cy="0"/>
          <a:chOff x="0" y="0"/>
          <a:chExt cx="0" cy="0"/>
        </a:xfrm>
      </p:grpSpPr>
      <p:cxnSp>
        <p:nvCxnSpPr>
          <p:cNvPr id="118" name="Google Shape;118;p14">
            <a:extLst>
              <a:ext uri="{FF2B5EF4-FFF2-40B4-BE49-F238E27FC236}">
                <a16:creationId xmlns:a16="http://schemas.microsoft.com/office/drawing/2014/main" id="{AC2DFE08-EA47-0A73-1CFD-C2412D1C3C4B}"/>
              </a:ext>
            </a:extLst>
          </p:cNvPr>
          <p:cNvCxnSpPr/>
          <p:nvPr/>
        </p:nvCxnSpPr>
        <p:spPr>
          <a:xfrm>
            <a:off x="0" y="755350"/>
            <a:ext cx="4330800" cy="0"/>
          </a:xfrm>
          <a:prstGeom prst="straightConnector1">
            <a:avLst/>
          </a:prstGeom>
          <a:noFill/>
          <a:ln w="38100"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17A479F5-FFFF-724E-2F7A-5E043012842F}"/>
              </a:ext>
            </a:extLst>
          </p:cNvPr>
          <p:cNvSpPr>
            <a:spLocks noGrp="1"/>
          </p:cNvSpPr>
          <p:nvPr>
            <p:ph type="title"/>
          </p:nvPr>
        </p:nvSpPr>
        <p:spPr>
          <a:xfrm>
            <a:off x="150876" y="127273"/>
            <a:ext cx="8364181" cy="572700"/>
          </a:xfrm>
        </p:spPr>
        <p:txBody>
          <a:bodyPr/>
          <a:lstStyle/>
          <a:p>
            <a:r>
              <a:rPr lang="en">
                <a:solidFill>
                  <a:schemeClr val="tx1"/>
                </a:solidFill>
              </a:rPr>
              <a:t>Pulp Operations</a:t>
            </a:r>
            <a:endParaRPr lang="en-US">
              <a:solidFill>
                <a:schemeClr val="tx1"/>
              </a:solidFill>
            </a:endParaRPr>
          </a:p>
        </p:txBody>
      </p:sp>
      <p:grpSp>
        <p:nvGrpSpPr>
          <p:cNvPr id="20" name="Group 19">
            <a:extLst>
              <a:ext uri="{FF2B5EF4-FFF2-40B4-BE49-F238E27FC236}">
                <a16:creationId xmlns:a16="http://schemas.microsoft.com/office/drawing/2014/main" id="{0A28CE6F-FC0D-9449-825E-120CC6C9C6B3}"/>
              </a:ext>
            </a:extLst>
          </p:cNvPr>
          <p:cNvGrpSpPr/>
          <p:nvPr/>
        </p:nvGrpSpPr>
        <p:grpSpPr>
          <a:xfrm>
            <a:off x="327658" y="1024445"/>
            <a:ext cx="8427721" cy="276999"/>
            <a:chOff x="5612618" y="977498"/>
            <a:chExt cx="3188482" cy="276999"/>
          </a:xfrm>
        </p:grpSpPr>
        <p:cxnSp>
          <p:nvCxnSpPr>
            <p:cNvPr id="21" name="Straight Connector 20">
              <a:extLst>
                <a:ext uri="{FF2B5EF4-FFF2-40B4-BE49-F238E27FC236}">
                  <a16:creationId xmlns:a16="http://schemas.microsoft.com/office/drawing/2014/main" id="{DDDC54D0-1C19-6C82-F7FF-091718E86544}"/>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BF25EAA-68B6-0323-0152-9722E7245F6C}"/>
                </a:ext>
              </a:extLst>
            </p:cNvPr>
            <p:cNvSpPr txBox="1"/>
            <p:nvPr/>
          </p:nvSpPr>
          <p:spPr>
            <a:xfrm>
              <a:off x="5612618" y="977498"/>
              <a:ext cx="2533162" cy="27699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2025 Planned Major Maintenance Shut</a:t>
              </a:r>
            </a:p>
          </p:txBody>
        </p:sp>
      </p:grpSp>
      <p:sp>
        <p:nvSpPr>
          <p:cNvPr id="24" name="TextBox 23">
            <a:extLst>
              <a:ext uri="{FF2B5EF4-FFF2-40B4-BE49-F238E27FC236}">
                <a16:creationId xmlns:a16="http://schemas.microsoft.com/office/drawing/2014/main" id="{28CB5004-E792-E25D-D3CF-66D206A5CF89}"/>
              </a:ext>
            </a:extLst>
          </p:cNvPr>
          <p:cNvSpPr txBox="1"/>
          <p:nvPr/>
        </p:nvSpPr>
        <p:spPr>
          <a:xfrm>
            <a:off x="327658" y="1363365"/>
            <a:ext cx="8427720" cy="800219"/>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200">
                <a:latin typeface="Open Sans"/>
                <a:ea typeface="Open Sans"/>
                <a:cs typeface="Open Sans"/>
              </a:rPr>
              <a:t>Celgar has moved to an 18-month major planned maintenance schedule</a:t>
            </a:r>
          </a:p>
          <a:p>
            <a:pPr marL="171450" indent="-171450">
              <a:spcAft>
                <a:spcPts val="600"/>
              </a:spcAft>
              <a:buFont typeface="Arial" panose="020B0604020202020204" pitchFamily="34" charset="0"/>
              <a:buChar char="•"/>
            </a:pPr>
            <a:r>
              <a:rPr lang="en-US" sz="1200">
                <a:latin typeface="Open Sans"/>
                <a:ea typeface="Open Sans"/>
                <a:cs typeface="Open Sans"/>
              </a:rPr>
              <a:t>The expected maintenance schedule for 2025 as follows:</a:t>
            </a:r>
          </a:p>
          <a:p>
            <a:pPr marL="457200" indent="-171450">
              <a:spcAft>
                <a:spcPts val="600"/>
              </a:spcAft>
              <a:buClr>
                <a:schemeClr val="accent3"/>
              </a:buClr>
              <a:buFont typeface="Wingdings" panose="05000000000000000000" pitchFamily="2" charset="2"/>
              <a:buChar char="ü"/>
            </a:pPr>
            <a:endParaRPr lang="en-US" sz="1200" b="1">
              <a:latin typeface="Open Sans" panose="020B0606030504020204" pitchFamily="34" charset="0"/>
              <a:ea typeface="Open Sans" panose="020B0606030504020204" pitchFamily="34" charset="0"/>
              <a:cs typeface="Open Sans" panose="020B0606030504020204" pitchFamily="34" charset="0"/>
            </a:endParaRPr>
          </a:p>
        </p:txBody>
      </p:sp>
      <p:sp>
        <p:nvSpPr>
          <p:cNvPr id="8" name="Arrow: Pentagon 7">
            <a:extLst>
              <a:ext uri="{FF2B5EF4-FFF2-40B4-BE49-F238E27FC236}">
                <a16:creationId xmlns:a16="http://schemas.microsoft.com/office/drawing/2014/main" id="{0012E0F6-BAD9-A68E-3195-BA9256FB61EA}"/>
              </a:ext>
            </a:extLst>
          </p:cNvPr>
          <p:cNvSpPr/>
          <p:nvPr/>
        </p:nvSpPr>
        <p:spPr>
          <a:xfrm>
            <a:off x="769620" y="2094135"/>
            <a:ext cx="1935480" cy="701040"/>
          </a:xfrm>
          <a:prstGeom prst="homePlate">
            <a:avLst>
              <a:gd name="adj" fmla="val 30435"/>
            </a:avLst>
          </a:prstGeom>
          <a:solidFill>
            <a:srgbClr val="F7FB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600"/>
              </a:spcAft>
            </a:pPr>
            <a:r>
              <a:rPr lang="en-US" sz="1050" b="1">
                <a:solidFill>
                  <a:schemeClr val="bg2"/>
                </a:solidFill>
                <a:latin typeface="Open Sans" panose="020B0606030504020204" pitchFamily="34" charset="0"/>
                <a:ea typeface="Open Sans" panose="020B0606030504020204" pitchFamily="34" charset="0"/>
                <a:cs typeface="Open Sans" panose="020B0606030504020204" pitchFamily="34" charset="0"/>
              </a:rPr>
              <a:t>Q1:</a:t>
            </a:r>
          </a:p>
          <a:p>
            <a:pPr marL="171450" indent="-171450">
              <a:buClr>
                <a:schemeClr val="accent3"/>
              </a:buClr>
              <a:buFont typeface="Wingdings" panose="05000000000000000000" pitchFamily="2" charset="2"/>
              <a:buChar char="ü"/>
            </a:pPr>
            <a:r>
              <a:rPr lang="en-US" sz="1050">
                <a:solidFill>
                  <a:schemeClr val="bg2"/>
                </a:solidFill>
                <a:latin typeface="Open Sans" panose="020B0606030504020204" pitchFamily="34" charset="0"/>
                <a:ea typeface="Open Sans" panose="020B0606030504020204" pitchFamily="34" charset="0"/>
                <a:cs typeface="Open Sans" panose="020B0606030504020204" pitchFamily="34" charset="0"/>
              </a:rPr>
              <a:t>Celgar (22 days)</a:t>
            </a:r>
          </a:p>
        </p:txBody>
      </p:sp>
      <p:sp>
        <p:nvSpPr>
          <p:cNvPr id="13" name="Arrow: Pentagon 12">
            <a:extLst>
              <a:ext uri="{FF2B5EF4-FFF2-40B4-BE49-F238E27FC236}">
                <a16:creationId xmlns:a16="http://schemas.microsoft.com/office/drawing/2014/main" id="{7F8A3C0F-6A2C-16A8-9AB6-768246A55BF8}"/>
              </a:ext>
            </a:extLst>
          </p:cNvPr>
          <p:cNvSpPr/>
          <p:nvPr/>
        </p:nvSpPr>
        <p:spPr>
          <a:xfrm>
            <a:off x="2705100" y="2109901"/>
            <a:ext cx="1935480" cy="701040"/>
          </a:xfrm>
          <a:prstGeom prst="homePlate">
            <a:avLst>
              <a:gd name="adj" fmla="val 30435"/>
            </a:avLst>
          </a:prstGeom>
          <a:solidFill>
            <a:srgbClr val="F7FB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spcAft>
                <a:spcPts val="600"/>
              </a:spcAft>
            </a:pPr>
            <a:r>
              <a:rPr lang="en-US" sz="1050" b="1">
                <a:solidFill>
                  <a:schemeClr val="bg2"/>
                </a:solidFill>
                <a:latin typeface="Open Sans"/>
                <a:ea typeface="Open Sans"/>
                <a:cs typeface="Open Sans"/>
              </a:rPr>
              <a:t>Q2:</a:t>
            </a:r>
          </a:p>
          <a:p>
            <a:pPr marL="171450" indent="-171450">
              <a:buClr>
                <a:schemeClr val="accent3"/>
              </a:buClr>
              <a:buFont typeface="Wingdings" panose="05000000000000000000" pitchFamily="2" charset="2"/>
              <a:buChar char="ü"/>
            </a:pPr>
            <a:r>
              <a:rPr lang="en-US" sz="1050">
                <a:solidFill>
                  <a:schemeClr val="bg2"/>
                </a:solidFill>
                <a:latin typeface="Open Sans"/>
                <a:ea typeface="Open Sans"/>
                <a:cs typeface="Open Sans"/>
              </a:rPr>
              <a:t>Peace River (18 days)</a:t>
            </a:r>
          </a:p>
          <a:p>
            <a:pPr marL="171450" indent="-171450">
              <a:buClr>
                <a:schemeClr val="accent3"/>
              </a:buClr>
              <a:buFont typeface="Wingdings" panose="05000000000000000000" pitchFamily="2" charset="2"/>
              <a:buChar char="ü"/>
            </a:pPr>
            <a:r>
              <a:rPr lang="en-US" sz="1050">
                <a:solidFill>
                  <a:schemeClr val="bg2"/>
                </a:solidFill>
                <a:latin typeface="Open Sans"/>
                <a:ea typeface="Open Sans"/>
                <a:cs typeface="Open Sans"/>
              </a:rPr>
              <a:t>Stendal (3 days)</a:t>
            </a:r>
          </a:p>
        </p:txBody>
      </p:sp>
      <p:sp>
        <p:nvSpPr>
          <p:cNvPr id="14" name="Arrow: Pentagon 13">
            <a:extLst>
              <a:ext uri="{FF2B5EF4-FFF2-40B4-BE49-F238E27FC236}">
                <a16:creationId xmlns:a16="http://schemas.microsoft.com/office/drawing/2014/main" id="{A3AC7C39-A0F6-BD67-311E-78D2FA845D4D}"/>
              </a:ext>
            </a:extLst>
          </p:cNvPr>
          <p:cNvSpPr/>
          <p:nvPr/>
        </p:nvSpPr>
        <p:spPr>
          <a:xfrm>
            <a:off x="4640580" y="2110020"/>
            <a:ext cx="1935480" cy="701040"/>
          </a:xfrm>
          <a:prstGeom prst="homePlate">
            <a:avLst>
              <a:gd name="adj" fmla="val 30435"/>
            </a:avLst>
          </a:prstGeom>
          <a:solidFill>
            <a:srgbClr val="F7FB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600"/>
              </a:spcAft>
            </a:pPr>
            <a:r>
              <a:rPr lang="en-US" sz="1050" b="1">
                <a:solidFill>
                  <a:schemeClr val="bg2"/>
                </a:solidFill>
                <a:latin typeface="Open Sans" panose="020B0606030504020204" pitchFamily="34" charset="0"/>
                <a:ea typeface="Open Sans" panose="020B0606030504020204" pitchFamily="34" charset="0"/>
                <a:cs typeface="Open Sans" panose="020B0606030504020204" pitchFamily="34" charset="0"/>
              </a:rPr>
              <a:t>Q3:</a:t>
            </a:r>
          </a:p>
          <a:p>
            <a:pPr marL="171450" indent="-171450">
              <a:buClr>
                <a:schemeClr val="accent3"/>
              </a:buClr>
              <a:buFont typeface="Wingdings" panose="05000000000000000000" pitchFamily="2" charset="2"/>
              <a:buChar char="ü"/>
            </a:pPr>
            <a:r>
              <a:rPr lang="en-US" sz="1050">
                <a:solidFill>
                  <a:schemeClr val="bg2"/>
                </a:solidFill>
                <a:latin typeface="Open Sans" panose="020B0606030504020204" pitchFamily="34" charset="0"/>
                <a:ea typeface="Open Sans" panose="020B0606030504020204" pitchFamily="34" charset="0"/>
                <a:cs typeface="Open Sans" panose="020B0606030504020204" pitchFamily="34" charset="0"/>
              </a:rPr>
              <a:t>Rosenthal (14 days)</a:t>
            </a:r>
          </a:p>
          <a:p>
            <a:pPr marL="171450" indent="-171450">
              <a:buClr>
                <a:schemeClr val="accent3"/>
              </a:buClr>
              <a:buFont typeface="Wingdings" panose="05000000000000000000" pitchFamily="2" charset="2"/>
              <a:buChar char="ü"/>
            </a:pPr>
            <a:r>
              <a:rPr lang="en-US" sz="1050">
                <a:solidFill>
                  <a:schemeClr val="bg2"/>
                </a:solidFill>
                <a:latin typeface="Open Sans" panose="020B0606030504020204" pitchFamily="34" charset="0"/>
                <a:ea typeface="Open Sans" panose="020B0606030504020204" pitchFamily="34" charset="0"/>
                <a:cs typeface="Open Sans" panose="020B0606030504020204" pitchFamily="34" charset="0"/>
              </a:rPr>
              <a:t>Celgar (4 days)</a:t>
            </a:r>
          </a:p>
        </p:txBody>
      </p:sp>
      <p:sp>
        <p:nvSpPr>
          <p:cNvPr id="15" name="Arrow: Pentagon 14">
            <a:extLst>
              <a:ext uri="{FF2B5EF4-FFF2-40B4-BE49-F238E27FC236}">
                <a16:creationId xmlns:a16="http://schemas.microsoft.com/office/drawing/2014/main" id="{BA2944C3-ADDF-79B2-8335-3902352785C8}"/>
              </a:ext>
            </a:extLst>
          </p:cNvPr>
          <p:cNvSpPr/>
          <p:nvPr/>
        </p:nvSpPr>
        <p:spPr>
          <a:xfrm>
            <a:off x="6576060" y="2109901"/>
            <a:ext cx="1935480" cy="701040"/>
          </a:xfrm>
          <a:prstGeom prst="homePlate">
            <a:avLst>
              <a:gd name="adj" fmla="val 30435"/>
            </a:avLst>
          </a:prstGeom>
          <a:solidFill>
            <a:srgbClr val="F7FB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600"/>
              </a:spcAft>
            </a:pPr>
            <a:r>
              <a:rPr lang="en-US" sz="1050" b="1">
                <a:solidFill>
                  <a:schemeClr val="bg2"/>
                </a:solidFill>
                <a:latin typeface="Open Sans" panose="020B0606030504020204" pitchFamily="34" charset="0"/>
                <a:ea typeface="Open Sans" panose="020B0606030504020204" pitchFamily="34" charset="0"/>
                <a:cs typeface="Open Sans" panose="020B0606030504020204" pitchFamily="34" charset="0"/>
              </a:rPr>
              <a:t>Q4:</a:t>
            </a:r>
          </a:p>
          <a:p>
            <a:pPr marL="171450" indent="-171450">
              <a:buClr>
                <a:schemeClr val="accent3"/>
              </a:buClr>
              <a:buFont typeface="Wingdings" panose="05000000000000000000" pitchFamily="2" charset="2"/>
              <a:buChar char="ü"/>
            </a:pPr>
            <a:r>
              <a:rPr lang="en-US" sz="1050">
                <a:solidFill>
                  <a:schemeClr val="bg2"/>
                </a:solidFill>
                <a:latin typeface="Open Sans" panose="020B0606030504020204" pitchFamily="34" charset="0"/>
                <a:ea typeface="Open Sans" panose="020B0606030504020204" pitchFamily="34" charset="0"/>
                <a:cs typeface="Open Sans" panose="020B0606030504020204" pitchFamily="34" charset="0"/>
              </a:rPr>
              <a:t>Stendal (18 days)</a:t>
            </a:r>
          </a:p>
        </p:txBody>
      </p:sp>
      <p:sp>
        <p:nvSpPr>
          <p:cNvPr id="19" name="Google Shape;74;p10">
            <a:extLst>
              <a:ext uri="{FF2B5EF4-FFF2-40B4-BE49-F238E27FC236}">
                <a16:creationId xmlns:a16="http://schemas.microsoft.com/office/drawing/2014/main" id="{B3CA5BC0-984C-38D9-CCC7-1880406464B4}"/>
              </a:ext>
            </a:extLst>
          </p:cNvPr>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12" name="Right Brace 11">
            <a:extLst>
              <a:ext uri="{FF2B5EF4-FFF2-40B4-BE49-F238E27FC236}">
                <a16:creationId xmlns:a16="http://schemas.microsoft.com/office/drawing/2014/main" id="{7DD9956B-9348-FDB4-69DB-F8D3A9A17241}"/>
              </a:ext>
            </a:extLst>
          </p:cNvPr>
          <p:cNvSpPr/>
          <p:nvPr/>
        </p:nvSpPr>
        <p:spPr>
          <a:xfrm rot="5400000">
            <a:off x="4502082" y="-722169"/>
            <a:ext cx="276997" cy="7741920"/>
          </a:xfrm>
          <a:prstGeom prst="righ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TextBox 15">
            <a:extLst>
              <a:ext uri="{FF2B5EF4-FFF2-40B4-BE49-F238E27FC236}">
                <a16:creationId xmlns:a16="http://schemas.microsoft.com/office/drawing/2014/main" id="{9E2BFAA5-409B-EEB1-B212-5F8CA3B17EEB}"/>
              </a:ext>
            </a:extLst>
          </p:cNvPr>
          <p:cNvSpPr txBox="1"/>
          <p:nvPr/>
        </p:nvSpPr>
        <p:spPr>
          <a:xfrm>
            <a:off x="2257904" y="3426816"/>
            <a:ext cx="4765350" cy="461665"/>
          </a:xfrm>
          <a:prstGeom prst="rect">
            <a:avLst/>
          </a:prstGeom>
          <a:noFill/>
        </p:spPr>
        <p:txBody>
          <a:bodyPr wrap="square" lIns="91440" tIns="45720" rIns="91440" bIns="45720" rtlCol="0" anchor="t">
            <a:spAutoFit/>
          </a:bodyPr>
          <a:lstStyle/>
          <a:p>
            <a:pPr algn="ctr">
              <a:spcAft>
                <a:spcPts val="600"/>
              </a:spcAft>
            </a:pPr>
            <a:r>
              <a:rPr lang="en-US" sz="1200" b="1">
                <a:latin typeface="Open Sans"/>
                <a:ea typeface="Open Sans"/>
                <a:cs typeface="Open Sans"/>
              </a:rPr>
              <a:t>Total planned downtime of 79 days vs. 57 days in 2024 as Celgar did not take a major shut in 2024</a:t>
            </a:r>
          </a:p>
        </p:txBody>
      </p:sp>
    </p:spTree>
    <p:extLst>
      <p:ext uri="{BB962C8B-B14F-4D97-AF65-F5344CB8AC3E}">
        <p14:creationId xmlns:p14="http://schemas.microsoft.com/office/powerpoint/2010/main" val="1542001301"/>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cxnSp>
        <p:nvCxnSpPr>
          <p:cNvPr id="118" name="Google Shape;118;p14"/>
          <p:cNvCxnSpPr/>
          <p:nvPr/>
        </p:nvCxnSpPr>
        <p:spPr>
          <a:xfrm>
            <a:off x="0" y="755350"/>
            <a:ext cx="4330800" cy="0"/>
          </a:xfrm>
          <a:prstGeom prst="straightConnector1">
            <a:avLst/>
          </a:prstGeom>
          <a:noFill/>
          <a:ln w="38100"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E418A0A1-6F0C-BA44-1943-9E911A1FCA7A}"/>
              </a:ext>
            </a:extLst>
          </p:cNvPr>
          <p:cNvSpPr>
            <a:spLocks noGrp="1"/>
          </p:cNvSpPr>
          <p:nvPr>
            <p:ph type="title"/>
          </p:nvPr>
        </p:nvSpPr>
        <p:spPr>
          <a:xfrm>
            <a:off x="150876" y="127273"/>
            <a:ext cx="8364181" cy="572700"/>
          </a:xfrm>
        </p:spPr>
        <p:txBody>
          <a:bodyPr/>
          <a:lstStyle/>
          <a:p>
            <a:r>
              <a:rPr lang="en-US">
                <a:solidFill>
                  <a:schemeClr val="tx1"/>
                </a:solidFill>
              </a:rPr>
              <a:t>Capital Allocation</a:t>
            </a:r>
          </a:p>
        </p:txBody>
      </p:sp>
      <p:sp>
        <p:nvSpPr>
          <p:cNvPr id="9" name="Google Shape;74;p10">
            <a:extLst>
              <a:ext uri="{FF2B5EF4-FFF2-40B4-BE49-F238E27FC236}">
                <a16:creationId xmlns:a16="http://schemas.microsoft.com/office/drawing/2014/main" id="{7F84DA93-B19E-C826-7879-4A2AB79C4CB8}"/>
              </a:ext>
            </a:extLst>
          </p:cNvPr>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cxnSp>
        <p:nvCxnSpPr>
          <p:cNvPr id="5" name="Straight Connector 4">
            <a:extLst>
              <a:ext uri="{FF2B5EF4-FFF2-40B4-BE49-F238E27FC236}">
                <a16:creationId xmlns:a16="http://schemas.microsoft.com/office/drawing/2014/main" id="{A75773D3-2749-887E-90A3-A986711DC629}"/>
              </a:ext>
            </a:extLst>
          </p:cNvPr>
          <p:cNvCxnSpPr>
            <a:cxnSpLocks/>
          </p:cNvCxnSpPr>
          <p:nvPr/>
        </p:nvCxnSpPr>
        <p:spPr>
          <a:xfrm>
            <a:off x="452404" y="2282087"/>
            <a:ext cx="474371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DBD451-0EBB-9D2B-3D37-205BA7E12073}"/>
              </a:ext>
            </a:extLst>
          </p:cNvPr>
          <p:cNvCxnSpPr>
            <a:cxnSpLocks/>
          </p:cNvCxnSpPr>
          <p:nvPr/>
        </p:nvCxnSpPr>
        <p:spPr>
          <a:xfrm>
            <a:off x="432310" y="4007333"/>
            <a:ext cx="48247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26" name="Picture 2" descr="Milling products - Mercer Torgau">
            <a:extLst>
              <a:ext uri="{FF2B5EF4-FFF2-40B4-BE49-F238E27FC236}">
                <a16:creationId xmlns:a16="http://schemas.microsoft.com/office/drawing/2014/main" id="{520ADF1D-3412-4F60-A0CC-5D17689BE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04" y="1798873"/>
            <a:ext cx="1560203" cy="4680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BFDC90E-25CB-43F3-29B0-0282F6D53C94}"/>
              </a:ext>
            </a:extLst>
          </p:cNvPr>
          <p:cNvSpPr txBox="1"/>
          <p:nvPr/>
        </p:nvSpPr>
        <p:spPr>
          <a:xfrm>
            <a:off x="465462" y="2294123"/>
            <a:ext cx="4730651" cy="1143903"/>
          </a:xfrm>
          <a:prstGeom prst="rect">
            <a:avLst/>
          </a:prstGeom>
          <a:noFill/>
        </p:spPr>
        <p:txBody>
          <a:bodyPr wrap="square" lIns="91440" tIns="45720" rIns="91440" bIns="45720" rtlCol="0" anchor="t">
            <a:spAutoFit/>
          </a:bodyPr>
          <a:lstStyle/>
          <a:p>
            <a:pPr marL="171450" indent="-171450">
              <a:spcAft>
                <a:spcPts val="1000"/>
              </a:spcAft>
              <a:buFont typeface="Arial" panose="020B0604020202020204" pitchFamily="34" charset="0"/>
              <a:buChar char="•"/>
            </a:pPr>
            <a:r>
              <a:rPr lang="en-US" sz="1200">
                <a:latin typeface="Open Sans"/>
                <a:ea typeface="Open Sans"/>
                <a:cs typeface="Open Sans"/>
              </a:rPr>
              <a:t>Project will increase lumber production capacity and volume of dimensional lumber available for the U.S. market by ~240,000 m</a:t>
            </a:r>
            <a:r>
              <a:rPr lang="en-US" sz="1200" baseline="30000">
                <a:latin typeface="Open Sans"/>
                <a:ea typeface="Open Sans"/>
                <a:cs typeface="Open Sans"/>
              </a:rPr>
              <a:t>3 </a:t>
            </a:r>
            <a:r>
              <a:rPr lang="en-US" sz="1200">
                <a:latin typeface="Open Sans"/>
                <a:ea typeface="Open Sans"/>
                <a:cs typeface="Open Sans"/>
              </a:rPr>
              <a:t>annually</a:t>
            </a:r>
          </a:p>
          <a:p>
            <a:pPr marL="171450" indent="-171450">
              <a:spcAft>
                <a:spcPts val="1000"/>
              </a:spcAft>
              <a:buFont typeface="Arial" panose="020B0604020202020204" pitchFamily="34" charset="0"/>
              <a:buChar char="•"/>
            </a:pPr>
            <a:r>
              <a:rPr lang="en-US" sz="1200">
                <a:latin typeface="Open Sans"/>
                <a:ea typeface="Open Sans"/>
                <a:cs typeface="Open Sans"/>
              </a:rPr>
              <a:t>Part of original investment strategy to increase the mill’s value-added product mix and maximize potential synergies</a:t>
            </a:r>
          </a:p>
        </p:txBody>
      </p:sp>
      <p:sp>
        <p:nvSpPr>
          <p:cNvPr id="18" name="TextBox 17">
            <a:extLst>
              <a:ext uri="{FF2B5EF4-FFF2-40B4-BE49-F238E27FC236}">
                <a16:creationId xmlns:a16="http://schemas.microsoft.com/office/drawing/2014/main" id="{A4E9BED9-8C9A-8ECB-5AEC-23B56B96162F}"/>
              </a:ext>
            </a:extLst>
          </p:cNvPr>
          <p:cNvSpPr txBox="1"/>
          <p:nvPr/>
        </p:nvSpPr>
        <p:spPr>
          <a:xfrm>
            <a:off x="498548" y="4052098"/>
            <a:ext cx="4664477" cy="646331"/>
          </a:xfrm>
          <a:prstGeom prst="rect">
            <a:avLst/>
          </a:prstGeom>
          <a:noFill/>
        </p:spPr>
        <p:txBody>
          <a:bodyPr wrap="square" lIns="91440" tIns="45720" rIns="91440" bIns="45720" rtlCol="0" anchor="t">
            <a:spAutoFit/>
          </a:bodyPr>
          <a:lstStyle/>
          <a:p>
            <a:pPr marL="171450" indent="-171450">
              <a:spcAft>
                <a:spcPts val="1000"/>
              </a:spcAft>
              <a:buFont typeface="Arial" panose="020B0604020202020204" pitchFamily="34" charset="0"/>
              <a:buChar char="•"/>
            </a:pPr>
            <a:r>
              <a:rPr lang="en-US" sz="1200" dirty="0">
                <a:latin typeface="Open Sans"/>
                <a:ea typeface="Open Sans"/>
                <a:cs typeface="Open Sans"/>
              </a:rPr>
              <a:t>Recently completed wood room upgrade expected to provide incremental fiber flexibility, reduced costs, and increased yield</a:t>
            </a:r>
          </a:p>
        </p:txBody>
      </p:sp>
      <p:sp>
        <p:nvSpPr>
          <p:cNvPr id="4" name="Freeform 35">
            <a:extLst>
              <a:ext uri="{FF2B5EF4-FFF2-40B4-BE49-F238E27FC236}">
                <a16:creationId xmlns:a16="http://schemas.microsoft.com/office/drawing/2014/main" id="{AD6F2C5C-7054-76E2-1241-74F1F8044E81}"/>
              </a:ext>
            </a:extLst>
          </p:cNvPr>
          <p:cNvSpPr/>
          <p:nvPr/>
        </p:nvSpPr>
        <p:spPr>
          <a:xfrm rot="5400000">
            <a:off x="2584883" y="1244654"/>
            <a:ext cx="392479" cy="586768"/>
          </a:xfrm>
          <a:custGeom>
            <a:avLst/>
            <a:gdLst/>
            <a:ahLst/>
            <a:cxnLst/>
            <a:rect l="l" t="t" r="r" b="b"/>
            <a:pathLst>
              <a:path w="392479" h="586768">
                <a:moveTo>
                  <a:pt x="0" y="0"/>
                </a:moveTo>
                <a:lnTo>
                  <a:pt x="392479" y="0"/>
                </a:lnTo>
                <a:lnTo>
                  <a:pt x="392479" y="586768"/>
                </a:lnTo>
                <a:lnTo>
                  <a:pt x="0" y="5867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ctangle 7">
            <a:extLst>
              <a:ext uri="{FF2B5EF4-FFF2-40B4-BE49-F238E27FC236}">
                <a16:creationId xmlns:a16="http://schemas.microsoft.com/office/drawing/2014/main" id="{FF8B30E6-D0A7-6FF8-C1F5-55E700481FAB}"/>
              </a:ext>
            </a:extLst>
          </p:cNvPr>
          <p:cNvSpPr/>
          <p:nvPr/>
        </p:nvSpPr>
        <p:spPr>
          <a:xfrm>
            <a:off x="399222" y="939922"/>
            <a:ext cx="4763803" cy="363239"/>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b="1">
                <a:solidFill>
                  <a:schemeClr val="bg2"/>
                </a:solidFill>
                <a:latin typeface="Open Sans" panose="020B0606030504020204" pitchFamily="34" charset="0"/>
                <a:ea typeface="Open Sans" panose="020B0606030504020204" pitchFamily="34" charset="0"/>
                <a:cs typeface="Open Sans" panose="020B0606030504020204" pitchFamily="34" charset="0"/>
              </a:rPr>
              <a:t>Strategic and high-return capital projects at Torgau and Celgar mills are underway / recently completed</a:t>
            </a:r>
          </a:p>
        </p:txBody>
      </p:sp>
      <p:sp>
        <p:nvSpPr>
          <p:cNvPr id="11" name="TextBox 10">
            <a:extLst>
              <a:ext uri="{FF2B5EF4-FFF2-40B4-BE49-F238E27FC236}">
                <a16:creationId xmlns:a16="http://schemas.microsoft.com/office/drawing/2014/main" id="{1FB404B4-442A-3E76-B443-0853CCBDDA2C}"/>
              </a:ext>
            </a:extLst>
          </p:cNvPr>
          <p:cNvSpPr txBox="1"/>
          <p:nvPr/>
        </p:nvSpPr>
        <p:spPr>
          <a:xfrm>
            <a:off x="5855779" y="1489085"/>
            <a:ext cx="2703761" cy="1456809"/>
          </a:xfrm>
          <a:prstGeom prst="rect">
            <a:avLst/>
          </a:prstGeom>
          <a:noFill/>
        </p:spPr>
        <p:txBody>
          <a:bodyPr wrap="square" lIns="91440" tIns="45720" rIns="91440" bIns="45720" rtlCol="0" anchor="t">
            <a:spAutoFit/>
          </a:bodyPr>
          <a:lstStyle/>
          <a:p>
            <a:pPr marL="171450" indent="-171450">
              <a:spcAft>
                <a:spcPts val="1000"/>
              </a:spcAft>
              <a:buFont typeface="Arial" panose="020B0604020202020204" pitchFamily="34" charset="0"/>
              <a:buChar char="•"/>
            </a:pPr>
            <a:r>
              <a:rPr lang="en-US" sz="1200">
                <a:latin typeface="Open Sans"/>
                <a:ea typeface="Open Sans"/>
                <a:cs typeface="Open Sans"/>
              </a:rPr>
              <a:t>Total Q1 capex of ~$20 million</a:t>
            </a:r>
          </a:p>
          <a:p>
            <a:pPr marL="171450" indent="-171450">
              <a:spcAft>
                <a:spcPts val="1000"/>
              </a:spcAft>
              <a:buFont typeface="Arial" panose="020B0604020202020204" pitchFamily="34" charset="0"/>
              <a:buChar char="•"/>
            </a:pPr>
            <a:r>
              <a:rPr lang="en-US" sz="1200">
                <a:latin typeface="Open Sans"/>
                <a:ea typeface="Open Sans"/>
                <a:cs typeface="Open Sans"/>
              </a:rPr>
              <a:t>Expected 2025 capex of $100 million </a:t>
            </a:r>
          </a:p>
          <a:p>
            <a:pPr marL="171450" indent="-171450">
              <a:spcAft>
                <a:spcPts val="1000"/>
              </a:spcAft>
              <a:buFont typeface="Arial" panose="020B0604020202020204" pitchFamily="34" charset="0"/>
              <a:buChar char="•"/>
            </a:pPr>
            <a:r>
              <a:rPr lang="en-US" sz="1200">
                <a:latin typeface="Open Sans"/>
                <a:ea typeface="Open Sans"/>
                <a:cs typeface="Open Sans"/>
              </a:rPr>
              <a:t>Continued prioritization of maintenance of business, environmental, and safety capex</a:t>
            </a:r>
          </a:p>
        </p:txBody>
      </p:sp>
      <p:sp>
        <p:nvSpPr>
          <p:cNvPr id="12" name="Rectangle 11">
            <a:extLst>
              <a:ext uri="{FF2B5EF4-FFF2-40B4-BE49-F238E27FC236}">
                <a16:creationId xmlns:a16="http://schemas.microsoft.com/office/drawing/2014/main" id="{4B56BD3C-A813-B7EA-2EC7-18303826CFE4}"/>
              </a:ext>
            </a:extLst>
          </p:cNvPr>
          <p:cNvSpPr/>
          <p:nvPr/>
        </p:nvSpPr>
        <p:spPr>
          <a:xfrm>
            <a:off x="5855780" y="1048777"/>
            <a:ext cx="2673518" cy="36323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b="1">
                <a:solidFill>
                  <a:schemeClr val="bg1"/>
                </a:solidFill>
                <a:latin typeface="Open Sans" panose="020B0606030504020204" pitchFamily="34" charset="0"/>
                <a:ea typeface="Open Sans" panose="020B0606030504020204" pitchFamily="34" charset="0"/>
                <a:cs typeface="Open Sans" panose="020B0606030504020204" pitchFamily="34" charset="0"/>
              </a:rPr>
              <a:t>Capital Expenditure Summary</a:t>
            </a:r>
          </a:p>
        </p:txBody>
      </p:sp>
      <p:sp>
        <p:nvSpPr>
          <p:cNvPr id="15" name="Rectangle 14">
            <a:extLst>
              <a:ext uri="{FF2B5EF4-FFF2-40B4-BE49-F238E27FC236}">
                <a16:creationId xmlns:a16="http://schemas.microsoft.com/office/drawing/2014/main" id="{E5D52EB5-4C42-A50B-19CA-91B4C0C08F4D}"/>
              </a:ext>
            </a:extLst>
          </p:cNvPr>
          <p:cNvSpPr/>
          <p:nvPr/>
        </p:nvSpPr>
        <p:spPr>
          <a:xfrm>
            <a:off x="5726878" y="939922"/>
            <a:ext cx="2931322" cy="2090056"/>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00000000-0008-0000-1400-000057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462" y="3570954"/>
            <a:ext cx="1607174" cy="380186"/>
          </a:xfrm>
          <a:prstGeom prst="rect">
            <a:avLst/>
          </a:prstGeom>
        </p:spPr>
      </p:pic>
    </p:spTree>
    <p:extLst>
      <p:ext uri="{BB962C8B-B14F-4D97-AF65-F5344CB8AC3E}">
        <p14:creationId xmlns:p14="http://schemas.microsoft.com/office/powerpoint/2010/main" val="1816395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8" name="Picture 7" descr="A field of purple flowers&#10;&#10;Description automatically generated">
            <a:extLst>
              <a:ext uri="{FF2B5EF4-FFF2-40B4-BE49-F238E27FC236}">
                <a16:creationId xmlns:a16="http://schemas.microsoft.com/office/drawing/2014/main" id="{53AFF6E9-F0C0-CCAC-0277-4144B9D3F9EE}"/>
              </a:ext>
            </a:extLst>
          </p:cNvPr>
          <p:cNvPicPr>
            <a:picLocks noChangeAspect="1"/>
          </p:cNvPicPr>
          <p:nvPr/>
        </p:nvPicPr>
        <p:blipFill rotWithShape="1">
          <a:blip r:embed="rId3"/>
          <a:srcRect t="39233" b="33572"/>
          <a:stretch/>
        </p:blipFill>
        <p:spPr>
          <a:xfrm>
            <a:off x="359510" y="940497"/>
            <a:ext cx="8460353" cy="1533858"/>
          </a:xfrm>
          <a:prstGeom prst="rect">
            <a:avLst/>
          </a:prstGeom>
        </p:spPr>
      </p:pic>
      <p:sp>
        <p:nvSpPr>
          <p:cNvPr id="11" name="Rectangle 10">
            <a:extLst>
              <a:ext uri="{FF2B5EF4-FFF2-40B4-BE49-F238E27FC236}">
                <a16:creationId xmlns:a16="http://schemas.microsoft.com/office/drawing/2014/main" id="{B3D2611B-FA3B-BC07-4E99-4F54B301BE07}"/>
              </a:ext>
            </a:extLst>
          </p:cNvPr>
          <p:cNvSpPr/>
          <p:nvPr/>
        </p:nvSpPr>
        <p:spPr>
          <a:xfrm>
            <a:off x="292284" y="940497"/>
            <a:ext cx="8559430" cy="1525227"/>
          </a:xfrm>
          <a:prstGeom prst="rect">
            <a:avLst/>
          </a:prstGeom>
          <a:gradFill>
            <a:gsLst>
              <a:gs pos="0">
                <a:schemeClr val="accent1">
                  <a:lumMod val="5000"/>
                  <a:lumOff val="95000"/>
                  <a:alpha val="0"/>
                </a:schemeClr>
              </a:gs>
              <a:gs pos="49000">
                <a:schemeClr val="bg1">
                  <a:alpha val="51000"/>
                </a:schemeClr>
              </a:gs>
              <a:gs pos="100000">
                <a:schemeClr val="bg1"/>
              </a:gs>
            </a:gsLst>
            <a:lin ang="5400000" scaled="1"/>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Google Shape;118;p14"/>
          <p:cNvCxnSpPr/>
          <p:nvPr/>
        </p:nvCxnSpPr>
        <p:spPr>
          <a:xfrm>
            <a:off x="0" y="755350"/>
            <a:ext cx="4330800" cy="0"/>
          </a:xfrm>
          <a:prstGeom prst="straightConnector1">
            <a:avLst/>
          </a:prstGeom>
          <a:noFill/>
          <a:ln w="38100"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E418A0A1-6F0C-BA44-1943-9E911A1FCA7A}"/>
              </a:ext>
            </a:extLst>
          </p:cNvPr>
          <p:cNvSpPr>
            <a:spLocks noGrp="1"/>
          </p:cNvSpPr>
          <p:nvPr>
            <p:ph type="title"/>
          </p:nvPr>
        </p:nvSpPr>
        <p:spPr>
          <a:xfrm>
            <a:off x="150876" y="127273"/>
            <a:ext cx="8364181" cy="572700"/>
          </a:xfrm>
        </p:spPr>
        <p:txBody>
          <a:bodyPr/>
          <a:lstStyle/>
          <a:p>
            <a:r>
              <a:rPr lang="en-US">
                <a:solidFill>
                  <a:schemeClr val="tx1"/>
                </a:solidFill>
              </a:rPr>
              <a:t>Bioproducts for a More Sustainable World</a:t>
            </a:r>
          </a:p>
        </p:txBody>
      </p:sp>
      <p:sp>
        <p:nvSpPr>
          <p:cNvPr id="9" name="Google Shape;74;p10">
            <a:extLst>
              <a:ext uri="{FF2B5EF4-FFF2-40B4-BE49-F238E27FC236}">
                <a16:creationId xmlns:a16="http://schemas.microsoft.com/office/drawing/2014/main" id="{7F84DA93-B19E-C826-7879-4A2AB79C4CB8}"/>
              </a:ext>
            </a:extLst>
          </p:cNvPr>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grpSp>
        <p:nvGrpSpPr>
          <p:cNvPr id="3" name="Group 2">
            <a:extLst>
              <a:ext uri="{FF2B5EF4-FFF2-40B4-BE49-F238E27FC236}">
                <a16:creationId xmlns:a16="http://schemas.microsoft.com/office/drawing/2014/main" id="{3F6CAD8A-0E20-9E90-4A02-48D0DD2274BA}"/>
              </a:ext>
            </a:extLst>
          </p:cNvPr>
          <p:cNvGrpSpPr/>
          <p:nvPr/>
        </p:nvGrpSpPr>
        <p:grpSpPr>
          <a:xfrm>
            <a:off x="346709" y="2203965"/>
            <a:ext cx="8460354" cy="276999"/>
            <a:chOff x="5612618" y="977498"/>
            <a:chExt cx="3188482" cy="276999"/>
          </a:xfrm>
        </p:grpSpPr>
        <p:cxnSp>
          <p:nvCxnSpPr>
            <p:cNvPr id="4" name="Straight Connector 3">
              <a:extLst>
                <a:ext uri="{FF2B5EF4-FFF2-40B4-BE49-F238E27FC236}">
                  <a16:creationId xmlns:a16="http://schemas.microsoft.com/office/drawing/2014/main" id="{8184B1F8-D9BB-9281-E2E7-23351AA1894B}"/>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9717615-A9F9-1DAA-355A-94178B1A1F9C}"/>
                </a:ext>
              </a:extLst>
            </p:cNvPr>
            <p:cNvSpPr txBox="1"/>
            <p:nvPr/>
          </p:nvSpPr>
          <p:spPr>
            <a:xfrm>
              <a:off x="5612618" y="977498"/>
              <a:ext cx="2533162" cy="27699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Lignin Extraction Plant </a:t>
              </a:r>
            </a:p>
          </p:txBody>
        </p:sp>
      </p:grpSp>
      <p:sp>
        <p:nvSpPr>
          <p:cNvPr id="6" name="TextBox 5">
            <a:extLst>
              <a:ext uri="{FF2B5EF4-FFF2-40B4-BE49-F238E27FC236}">
                <a16:creationId xmlns:a16="http://schemas.microsoft.com/office/drawing/2014/main" id="{39D7653F-3803-551C-74A3-F555D7DCB771}"/>
              </a:ext>
            </a:extLst>
          </p:cNvPr>
          <p:cNvSpPr txBox="1"/>
          <p:nvPr/>
        </p:nvSpPr>
        <p:spPr>
          <a:xfrm>
            <a:off x="327660" y="2551810"/>
            <a:ext cx="8460352" cy="851515"/>
          </a:xfrm>
          <a:prstGeom prst="rect">
            <a:avLst/>
          </a:prstGeom>
          <a:noFill/>
        </p:spPr>
        <p:txBody>
          <a:bodyPr wrap="square" rtlCol="0">
            <a:spAutoFit/>
          </a:bodyPr>
          <a:lstStyle/>
          <a:p>
            <a:pPr marL="171450" indent="-171450" algn="l">
              <a:spcAft>
                <a:spcPts val="800"/>
              </a:spcAft>
              <a:buFont typeface="Arial" panose="020B0604020202020204" pitchFamily="34" charset="0"/>
              <a:buChar char="•"/>
            </a:pPr>
            <a:r>
              <a:rPr lang="en-US" sz="1200" b="0" dirty="0">
                <a:solidFill>
                  <a:schemeClr val="bg2"/>
                </a:solidFill>
                <a:latin typeface="Open Sans" panose="020B0606030504020204" pitchFamily="34" charset="0"/>
                <a:ea typeface="Open Sans" panose="020B0606030504020204" pitchFamily="34" charset="0"/>
                <a:cs typeface="Open Sans" panose="020B0606030504020204" pitchFamily="34" charset="0"/>
              </a:rPr>
              <a:t>New lignin extraction pilot plant at Rosenthal; ramp-up and expected commercialization are going as planned</a:t>
            </a:r>
          </a:p>
          <a:p>
            <a:pPr marL="171450" indent="-171450" algn="l">
              <a:spcAft>
                <a:spcPts val="800"/>
              </a:spcAft>
              <a:buFont typeface="Arial" panose="020B0604020202020204" pitchFamily="34" charset="0"/>
              <a:buChar char="•"/>
            </a:pPr>
            <a:r>
              <a:rPr lang="en-US" sz="1200" b="0" dirty="0">
                <a:solidFill>
                  <a:schemeClr val="bg2"/>
                </a:solidFill>
                <a:latin typeface="Open Sans" panose="020B0606030504020204" pitchFamily="34" charset="0"/>
                <a:ea typeface="Open Sans" panose="020B0606030504020204" pitchFamily="34" charset="0"/>
                <a:cs typeface="Open Sans" panose="020B0606030504020204" pitchFamily="34" charset="0"/>
              </a:rPr>
              <a:t>Aligned with strategy to expand into green chemicals and other circular economy-compatible products</a:t>
            </a:r>
          </a:p>
          <a:p>
            <a:pPr marL="171450" indent="-171450" algn="l">
              <a:spcAft>
                <a:spcPts val="800"/>
              </a:spcAft>
              <a:buFont typeface="Arial" panose="020B0604020202020204" pitchFamily="34" charset="0"/>
              <a:buChar char="•"/>
            </a:pPr>
            <a:r>
              <a:rPr lang="en-US" sz="1200" dirty="0">
                <a:solidFill>
                  <a:schemeClr val="bg2"/>
                </a:solidFill>
                <a:latin typeface="Open Sans" panose="020B0606030504020204" pitchFamily="34" charset="0"/>
                <a:ea typeface="Open Sans" panose="020B0606030504020204" pitchFamily="34" charset="0"/>
                <a:cs typeface="Open Sans" panose="020B0606030504020204" pitchFamily="34" charset="0"/>
              </a:rPr>
              <a:t>Reinforces commitment to 2030 carbon reduction targets</a:t>
            </a:r>
            <a:endParaRPr lang="en-US" sz="1200" b="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430C45A5-3CB1-3E6B-2A19-B7E3A933E3A7}"/>
              </a:ext>
            </a:extLst>
          </p:cNvPr>
          <p:cNvSpPr/>
          <p:nvPr/>
        </p:nvSpPr>
        <p:spPr>
          <a:xfrm>
            <a:off x="359510" y="3731720"/>
            <a:ext cx="8524056" cy="5726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W</a:t>
            </a:r>
            <a:r>
              <a:rPr lang="en-US"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e believe products like lignin, mass timber, green energy, lumber, and pulp will play increasingly important roles in displacing carbon-intensive products</a:t>
            </a:r>
            <a:endPar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451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B62974EE-72C2-E0FB-A993-0A9EE4BC3F9E}"/>
            </a:ext>
          </a:extLst>
        </p:cNvPr>
        <p:cNvGrpSpPr/>
        <p:nvPr/>
      </p:nvGrpSpPr>
      <p:grpSpPr>
        <a:xfrm>
          <a:off x="0" y="0"/>
          <a:ext cx="0" cy="0"/>
          <a:chOff x="0" y="0"/>
          <a:chExt cx="0" cy="0"/>
        </a:xfrm>
      </p:grpSpPr>
      <p:cxnSp>
        <p:nvCxnSpPr>
          <p:cNvPr id="118" name="Google Shape;118;p14">
            <a:extLst>
              <a:ext uri="{FF2B5EF4-FFF2-40B4-BE49-F238E27FC236}">
                <a16:creationId xmlns:a16="http://schemas.microsoft.com/office/drawing/2014/main" id="{80C1BB9D-56AF-0D6E-402F-DEEEC09EDAAF}"/>
              </a:ext>
            </a:extLst>
          </p:cNvPr>
          <p:cNvCxnSpPr/>
          <p:nvPr/>
        </p:nvCxnSpPr>
        <p:spPr>
          <a:xfrm>
            <a:off x="0" y="788186"/>
            <a:ext cx="4330800" cy="0"/>
          </a:xfrm>
          <a:prstGeom prst="straightConnector1">
            <a:avLst/>
          </a:prstGeom>
          <a:noFill/>
          <a:ln w="38100"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1F57489D-65B8-1336-3D9B-0EEE06320344}"/>
              </a:ext>
            </a:extLst>
          </p:cNvPr>
          <p:cNvSpPr>
            <a:spLocks noGrp="1"/>
          </p:cNvSpPr>
          <p:nvPr>
            <p:ph type="title"/>
          </p:nvPr>
        </p:nvSpPr>
        <p:spPr>
          <a:xfrm>
            <a:off x="150876" y="127273"/>
            <a:ext cx="8364181" cy="572700"/>
          </a:xfrm>
        </p:spPr>
        <p:txBody>
          <a:bodyPr/>
          <a:lstStyle/>
          <a:p>
            <a:r>
              <a:rPr lang="en">
                <a:solidFill>
                  <a:schemeClr val="tx1"/>
                </a:solidFill>
              </a:rPr>
              <a:t>2025 Outlook</a:t>
            </a:r>
            <a:endParaRPr lang="en-US">
              <a:solidFill>
                <a:schemeClr val="tx1"/>
              </a:solidFill>
            </a:endParaRPr>
          </a:p>
        </p:txBody>
      </p:sp>
      <p:sp>
        <p:nvSpPr>
          <p:cNvPr id="17" name="Google Shape;74;p10">
            <a:extLst>
              <a:ext uri="{FF2B5EF4-FFF2-40B4-BE49-F238E27FC236}">
                <a16:creationId xmlns:a16="http://schemas.microsoft.com/office/drawing/2014/main" id="{B87BEBF8-88E3-078D-1E3E-40334A708C4E}"/>
              </a:ext>
            </a:extLst>
          </p:cNvPr>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3" name="TextBox 2">
            <a:extLst>
              <a:ext uri="{FF2B5EF4-FFF2-40B4-BE49-F238E27FC236}">
                <a16:creationId xmlns:a16="http://schemas.microsoft.com/office/drawing/2014/main" id="{C065B812-F6D7-5146-5528-29FE907944DC}"/>
              </a:ext>
            </a:extLst>
          </p:cNvPr>
          <p:cNvSpPr txBox="1"/>
          <p:nvPr/>
        </p:nvSpPr>
        <p:spPr>
          <a:xfrm>
            <a:off x="1375232" y="4479841"/>
            <a:ext cx="1846156" cy="461665"/>
          </a:xfrm>
          <a:prstGeom prst="rect">
            <a:avLst/>
          </a:prstGeom>
          <a:noFill/>
        </p:spPr>
        <p:txBody>
          <a:bodyPr wrap="square">
            <a:spAutoFit/>
          </a:bodyPr>
          <a:lstStyle/>
          <a:p>
            <a:pPr algn="ctr">
              <a:spcAft>
                <a:spcPts val="600"/>
              </a:spcAft>
            </a:pPr>
            <a:r>
              <a:rPr lang="en-US" sz="1200">
                <a:latin typeface="Open Sans" panose="020B0606030504020204" pitchFamily="34" charset="0"/>
                <a:ea typeface="Open Sans" panose="020B0606030504020204" pitchFamily="34" charset="0"/>
                <a:cs typeface="Open Sans" panose="020B0606030504020204" pitchFamily="34" charset="0"/>
              </a:rPr>
              <a:t>Aggressive Cost-Reduction Programs</a:t>
            </a:r>
          </a:p>
        </p:txBody>
      </p:sp>
      <p:sp>
        <p:nvSpPr>
          <p:cNvPr id="4" name="TextBox 3">
            <a:extLst>
              <a:ext uri="{FF2B5EF4-FFF2-40B4-BE49-F238E27FC236}">
                <a16:creationId xmlns:a16="http://schemas.microsoft.com/office/drawing/2014/main" id="{D4F84D30-803E-659F-E142-DEB57CFC1D84}"/>
              </a:ext>
            </a:extLst>
          </p:cNvPr>
          <p:cNvSpPr txBox="1"/>
          <p:nvPr/>
        </p:nvSpPr>
        <p:spPr>
          <a:xfrm>
            <a:off x="3624855" y="4474090"/>
            <a:ext cx="1846156" cy="646331"/>
          </a:xfrm>
          <a:prstGeom prst="rect">
            <a:avLst/>
          </a:prstGeom>
          <a:noFill/>
        </p:spPr>
        <p:txBody>
          <a:bodyPr wrap="square">
            <a:spAutoFit/>
          </a:bodyPr>
          <a:lstStyle/>
          <a:p>
            <a:pPr algn="ctr">
              <a:spcAft>
                <a:spcPts val="600"/>
              </a:spcAft>
            </a:pPr>
            <a:r>
              <a:rPr lang="en-US" sz="1200">
                <a:latin typeface="Open Sans" panose="020B0606030504020204" pitchFamily="34" charset="0"/>
                <a:ea typeface="Open Sans" panose="020B0606030504020204" pitchFamily="34" charset="0"/>
                <a:cs typeface="Open Sans" panose="020B0606030504020204" pitchFamily="34" charset="0"/>
              </a:rPr>
              <a:t>Strong Mill Reliability + Operational Rationalization</a:t>
            </a:r>
          </a:p>
        </p:txBody>
      </p:sp>
      <p:sp>
        <p:nvSpPr>
          <p:cNvPr id="5" name="TextBox 4">
            <a:extLst>
              <a:ext uri="{FF2B5EF4-FFF2-40B4-BE49-F238E27FC236}">
                <a16:creationId xmlns:a16="http://schemas.microsoft.com/office/drawing/2014/main" id="{F7D29623-E360-1111-9398-8976F32C7B10}"/>
              </a:ext>
            </a:extLst>
          </p:cNvPr>
          <p:cNvSpPr txBox="1"/>
          <p:nvPr/>
        </p:nvSpPr>
        <p:spPr>
          <a:xfrm>
            <a:off x="5811944" y="4474090"/>
            <a:ext cx="2036656" cy="461665"/>
          </a:xfrm>
          <a:prstGeom prst="rect">
            <a:avLst/>
          </a:prstGeom>
          <a:noFill/>
        </p:spPr>
        <p:txBody>
          <a:bodyPr wrap="square">
            <a:spAutoFit/>
          </a:bodyPr>
          <a:lstStyle/>
          <a:p>
            <a:pPr algn="ctr">
              <a:spcAft>
                <a:spcPts val="600"/>
              </a:spcAft>
            </a:pPr>
            <a:r>
              <a:rPr lang="en-US" sz="1200">
                <a:latin typeface="Open Sans" panose="020B0606030504020204" pitchFamily="34" charset="0"/>
                <a:ea typeface="Open Sans" panose="020B0606030504020204" pitchFamily="34" charset="0"/>
                <a:cs typeface="Open Sans" panose="020B0606030504020204" pitchFamily="34" charset="0"/>
              </a:rPr>
              <a:t>Prudent Capital Management</a:t>
            </a:r>
          </a:p>
        </p:txBody>
      </p:sp>
      <p:grpSp>
        <p:nvGrpSpPr>
          <p:cNvPr id="6" name="Group 5">
            <a:extLst>
              <a:ext uri="{FF2B5EF4-FFF2-40B4-BE49-F238E27FC236}">
                <a16:creationId xmlns:a16="http://schemas.microsoft.com/office/drawing/2014/main" id="{5CA71091-51ED-FD11-6C5E-0A6798614159}"/>
              </a:ext>
            </a:extLst>
          </p:cNvPr>
          <p:cNvGrpSpPr/>
          <p:nvPr/>
        </p:nvGrpSpPr>
        <p:grpSpPr>
          <a:xfrm>
            <a:off x="6465712" y="3770546"/>
            <a:ext cx="646331" cy="646331"/>
            <a:chOff x="4199153" y="2528713"/>
            <a:chExt cx="769745" cy="769745"/>
          </a:xfrm>
        </p:grpSpPr>
        <p:sp>
          <p:nvSpPr>
            <p:cNvPr id="7" name="Oval 6">
              <a:extLst>
                <a:ext uri="{FF2B5EF4-FFF2-40B4-BE49-F238E27FC236}">
                  <a16:creationId xmlns:a16="http://schemas.microsoft.com/office/drawing/2014/main" id="{3E1EC15D-C7C5-EEF5-52FC-81BC1C0DA834}"/>
                </a:ext>
              </a:extLst>
            </p:cNvPr>
            <p:cNvSpPr/>
            <p:nvPr/>
          </p:nvSpPr>
          <p:spPr>
            <a:xfrm>
              <a:off x="4199153" y="2528713"/>
              <a:ext cx="769745" cy="76974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oney outline">
              <a:extLst>
                <a:ext uri="{FF2B5EF4-FFF2-40B4-BE49-F238E27FC236}">
                  <a16:creationId xmlns:a16="http://schemas.microsoft.com/office/drawing/2014/main" id="{43184AFB-CC97-2CA1-DE04-2F07C2663EA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294003" y="2623563"/>
              <a:ext cx="580043" cy="580043"/>
            </a:xfrm>
            <a:prstGeom prst="rect">
              <a:avLst/>
            </a:prstGeom>
          </p:spPr>
        </p:pic>
      </p:grpSp>
      <p:grpSp>
        <p:nvGrpSpPr>
          <p:cNvPr id="9" name="Group 8">
            <a:extLst>
              <a:ext uri="{FF2B5EF4-FFF2-40B4-BE49-F238E27FC236}">
                <a16:creationId xmlns:a16="http://schemas.microsoft.com/office/drawing/2014/main" id="{8B89B8BD-5E03-5BB4-0012-37DA968DB00F}"/>
              </a:ext>
            </a:extLst>
          </p:cNvPr>
          <p:cNvGrpSpPr/>
          <p:nvPr/>
        </p:nvGrpSpPr>
        <p:grpSpPr>
          <a:xfrm>
            <a:off x="4216089" y="3772489"/>
            <a:ext cx="646331" cy="646331"/>
            <a:chOff x="2473243" y="2528713"/>
            <a:chExt cx="769745" cy="769745"/>
          </a:xfrm>
        </p:grpSpPr>
        <p:sp>
          <p:nvSpPr>
            <p:cNvPr id="10" name="Oval 9">
              <a:extLst>
                <a:ext uri="{FF2B5EF4-FFF2-40B4-BE49-F238E27FC236}">
                  <a16:creationId xmlns:a16="http://schemas.microsoft.com/office/drawing/2014/main" id="{85BFB169-00B6-0583-76FB-55E8AF0C71B0}"/>
                </a:ext>
              </a:extLst>
            </p:cNvPr>
            <p:cNvSpPr/>
            <p:nvPr/>
          </p:nvSpPr>
          <p:spPr>
            <a:xfrm>
              <a:off x="2473243" y="2528713"/>
              <a:ext cx="769745" cy="76974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Factory outline">
              <a:extLst>
                <a:ext uri="{FF2B5EF4-FFF2-40B4-BE49-F238E27FC236}">
                  <a16:creationId xmlns:a16="http://schemas.microsoft.com/office/drawing/2014/main" id="{F0F9A1A7-D785-434B-DC6D-04A2E400FE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76508" y="2623564"/>
              <a:ext cx="580043" cy="580043"/>
            </a:xfrm>
            <a:prstGeom prst="rect">
              <a:avLst/>
            </a:prstGeom>
          </p:spPr>
        </p:pic>
      </p:grpSp>
      <p:grpSp>
        <p:nvGrpSpPr>
          <p:cNvPr id="14" name="Group 13">
            <a:extLst>
              <a:ext uri="{FF2B5EF4-FFF2-40B4-BE49-F238E27FC236}">
                <a16:creationId xmlns:a16="http://schemas.microsoft.com/office/drawing/2014/main" id="{0C7BA4BB-AF85-9AFF-FF81-228F07C9752A}"/>
              </a:ext>
            </a:extLst>
          </p:cNvPr>
          <p:cNvGrpSpPr/>
          <p:nvPr/>
        </p:nvGrpSpPr>
        <p:grpSpPr>
          <a:xfrm>
            <a:off x="1966466" y="3792762"/>
            <a:ext cx="646331" cy="646331"/>
            <a:chOff x="2473243" y="2528713"/>
            <a:chExt cx="769745" cy="769745"/>
          </a:xfrm>
        </p:grpSpPr>
        <p:sp>
          <p:nvSpPr>
            <p:cNvPr id="15" name="Oval 14">
              <a:extLst>
                <a:ext uri="{FF2B5EF4-FFF2-40B4-BE49-F238E27FC236}">
                  <a16:creationId xmlns:a16="http://schemas.microsoft.com/office/drawing/2014/main" id="{5D49F56A-4716-E366-12C6-7BF2C8A62743}"/>
                </a:ext>
              </a:extLst>
            </p:cNvPr>
            <p:cNvSpPr/>
            <p:nvPr/>
          </p:nvSpPr>
          <p:spPr>
            <a:xfrm>
              <a:off x="2473243" y="2528713"/>
              <a:ext cx="769745" cy="76974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Minimize outline">
              <a:extLst>
                <a:ext uri="{FF2B5EF4-FFF2-40B4-BE49-F238E27FC236}">
                  <a16:creationId xmlns:a16="http://schemas.microsoft.com/office/drawing/2014/main" id="{9EEB7265-8AF2-1C37-7014-FD15A0E7D35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576508" y="2623563"/>
              <a:ext cx="580043" cy="580043"/>
            </a:xfrm>
            <a:prstGeom prst="rect">
              <a:avLst/>
            </a:prstGeom>
          </p:spPr>
        </p:pic>
      </p:grpSp>
      <p:grpSp>
        <p:nvGrpSpPr>
          <p:cNvPr id="20" name="Group 19">
            <a:extLst>
              <a:ext uri="{FF2B5EF4-FFF2-40B4-BE49-F238E27FC236}">
                <a16:creationId xmlns:a16="http://schemas.microsoft.com/office/drawing/2014/main" id="{00FDA941-C4CF-943D-D3CA-73311A19F339}"/>
              </a:ext>
            </a:extLst>
          </p:cNvPr>
          <p:cNvGrpSpPr/>
          <p:nvPr/>
        </p:nvGrpSpPr>
        <p:grpSpPr>
          <a:xfrm>
            <a:off x="3250323" y="1285930"/>
            <a:ext cx="2623825" cy="1689209"/>
            <a:chOff x="657225" y="1085850"/>
            <a:chExt cx="2886075" cy="1485900"/>
          </a:xfrm>
        </p:grpSpPr>
        <p:sp>
          <p:nvSpPr>
            <p:cNvPr id="18" name="Rectangle: Rounded Corners 17">
              <a:extLst>
                <a:ext uri="{FF2B5EF4-FFF2-40B4-BE49-F238E27FC236}">
                  <a16:creationId xmlns:a16="http://schemas.microsoft.com/office/drawing/2014/main" id="{88983367-8DBC-5A3B-AECB-5DB4238EEE53}"/>
                </a:ext>
              </a:extLst>
            </p:cNvPr>
            <p:cNvSpPr/>
            <p:nvPr/>
          </p:nvSpPr>
          <p:spPr>
            <a:xfrm>
              <a:off x="657225" y="1085850"/>
              <a:ext cx="2886075" cy="1485900"/>
            </a:xfrm>
            <a:prstGeom prst="roundRect">
              <a:avLst/>
            </a:prstGeom>
            <a:solidFill>
              <a:srgbClr val="E7F1F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10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1E102D40-8B39-6B48-03A1-79DAEF53C4A2}"/>
                </a:ext>
              </a:extLst>
            </p:cNvPr>
            <p:cNvSpPr txBox="1"/>
            <p:nvPr/>
          </p:nvSpPr>
          <p:spPr>
            <a:xfrm>
              <a:off x="843632" y="1169113"/>
              <a:ext cx="2505074" cy="1319374"/>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en-US" sz="1100">
                  <a:latin typeface="Open Sans" panose="020B0606030504020204" pitchFamily="34" charset="0"/>
                  <a:ea typeface="Open Sans" panose="020B0606030504020204" pitchFamily="34" charset="0"/>
                  <a:cs typeface="Open Sans" panose="020B0606030504020204" pitchFamily="34" charset="0"/>
                </a:rPr>
                <a:t>Strong softwood pulp market</a:t>
              </a:r>
            </a:p>
            <a:p>
              <a:pPr marL="171450" indent="-171450">
                <a:lnSpc>
                  <a:spcPct val="120000"/>
                </a:lnSpc>
                <a:buFont typeface="Arial" panose="020B0604020202020204" pitchFamily="34" charset="0"/>
                <a:buChar char="•"/>
              </a:pPr>
              <a:r>
                <a:rPr lang="en-US" sz="1100">
                  <a:latin typeface="Open Sans" panose="020B0606030504020204" pitchFamily="34" charset="0"/>
                  <a:ea typeface="Open Sans" panose="020B0606030504020204" pitchFamily="34" charset="0"/>
                  <a:cs typeface="Open Sans" panose="020B0606030504020204" pitchFamily="34" charset="0"/>
                </a:rPr>
                <a:t>Pallet and lumber demand under pressure due to weak economy</a:t>
              </a:r>
            </a:p>
            <a:p>
              <a:pPr marL="171450" indent="-171450">
                <a:lnSpc>
                  <a:spcPct val="120000"/>
                </a:lnSpc>
                <a:buFont typeface="Arial" panose="020B0604020202020204" pitchFamily="34" charset="0"/>
                <a:buChar char="•"/>
              </a:pPr>
              <a:r>
                <a:rPr lang="en-US" sz="1100">
                  <a:latin typeface="Open Sans" panose="020B0606030504020204" pitchFamily="34" charset="0"/>
                  <a:ea typeface="Open Sans" panose="020B0606030504020204" pitchFamily="34" charset="0"/>
                  <a:cs typeface="Open Sans" panose="020B0606030504020204" pitchFamily="34" charset="0"/>
                </a:rPr>
                <a:t>Muted mass timber market growth in the short term, recovery expected late 2025 </a:t>
              </a:r>
              <a:endParaRPr lang="en-CA" sz="1100">
                <a:latin typeface="Open Sans" panose="020B0606030504020204" pitchFamily="34" charset="0"/>
                <a:ea typeface="Open Sans" panose="020B0606030504020204" pitchFamily="34" charset="0"/>
                <a:cs typeface="Open Sans" panose="020B0606030504020204" pitchFamily="34" charset="0"/>
              </a:endParaRPr>
            </a:p>
          </p:txBody>
        </p:sp>
      </p:grpSp>
      <p:sp>
        <p:nvSpPr>
          <p:cNvPr id="24" name="TextBox 23">
            <a:extLst>
              <a:ext uri="{FF2B5EF4-FFF2-40B4-BE49-F238E27FC236}">
                <a16:creationId xmlns:a16="http://schemas.microsoft.com/office/drawing/2014/main" id="{5BF27F4D-0A46-C3E6-7016-BBC9CC7E24BA}"/>
              </a:ext>
            </a:extLst>
          </p:cNvPr>
          <p:cNvSpPr txBox="1"/>
          <p:nvPr/>
        </p:nvSpPr>
        <p:spPr>
          <a:xfrm>
            <a:off x="3827853" y="918770"/>
            <a:ext cx="1971681" cy="307777"/>
          </a:xfrm>
          <a:prstGeom prst="rect">
            <a:avLst/>
          </a:prstGeom>
          <a:noFill/>
        </p:spPr>
        <p:txBody>
          <a:bodyPr wrap="square" lIns="91440" tIns="45720" rIns="91440" bIns="45720" anchor="t">
            <a:spAutoFit/>
          </a:bodyPr>
          <a:lstStyle/>
          <a:p>
            <a:pPr lvl="1" algn="ctr">
              <a:spcAft>
                <a:spcPts val="600"/>
              </a:spcAft>
              <a:buClrTx/>
              <a:defRPr/>
            </a:pPr>
            <a:r>
              <a:rPr lang="en-US" b="1">
                <a:solidFill>
                  <a:srgbClr val="004B97"/>
                </a:solidFill>
                <a:latin typeface="Open Sans"/>
                <a:ea typeface="Open Sans"/>
                <a:cs typeface="Open Sans"/>
              </a:rPr>
              <a:t>Sector-wide</a:t>
            </a:r>
            <a:endParaRPr lang="en-US" sz="1600" b="1">
              <a:solidFill>
                <a:srgbClr val="004B97"/>
              </a:solidFill>
            </a:endParaRPr>
          </a:p>
        </p:txBody>
      </p:sp>
      <p:grpSp>
        <p:nvGrpSpPr>
          <p:cNvPr id="25" name="Group 24">
            <a:extLst>
              <a:ext uri="{FF2B5EF4-FFF2-40B4-BE49-F238E27FC236}">
                <a16:creationId xmlns:a16="http://schemas.microsoft.com/office/drawing/2014/main" id="{E01C32A3-21AB-BD42-C337-868A1CFE4DC3}"/>
              </a:ext>
            </a:extLst>
          </p:cNvPr>
          <p:cNvGrpSpPr/>
          <p:nvPr/>
        </p:nvGrpSpPr>
        <p:grpSpPr>
          <a:xfrm>
            <a:off x="6028867" y="1285930"/>
            <a:ext cx="2643355" cy="1689210"/>
            <a:chOff x="657225" y="1085850"/>
            <a:chExt cx="2907557" cy="1485900"/>
          </a:xfrm>
        </p:grpSpPr>
        <p:sp>
          <p:nvSpPr>
            <p:cNvPr id="26" name="Rectangle: Rounded Corners 25">
              <a:extLst>
                <a:ext uri="{FF2B5EF4-FFF2-40B4-BE49-F238E27FC236}">
                  <a16:creationId xmlns:a16="http://schemas.microsoft.com/office/drawing/2014/main" id="{A23224F5-DE08-1EF9-95F5-3FE2D1E5936D}"/>
                </a:ext>
              </a:extLst>
            </p:cNvPr>
            <p:cNvSpPr/>
            <p:nvPr/>
          </p:nvSpPr>
          <p:spPr>
            <a:xfrm>
              <a:off x="657225" y="1085850"/>
              <a:ext cx="2886075" cy="1485900"/>
            </a:xfrm>
            <a:prstGeom prst="roundRect">
              <a:avLst/>
            </a:prstGeom>
            <a:solidFill>
              <a:srgbClr val="E7F1F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100">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9DF16967-D825-DB49-E8A1-D1AB5A646DD3}"/>
                </a:ext>
              </a:extLst>
            </p:cNvPr>
            <p:cNvSpPr txBox="1"/>
            <p:nvPr/>
          </p:nvSpPr>
          <p:spPr>
            <a:xfrm>
              <a:off x="847724" y="1159295"/>
              <a:ext cx="2717058" cy="1319373"/>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en-US" sz="1100">
                  <a:latin typeface="Open Sans" panose="020B0606030504020204" pitchFamily="34" charset="0"/>
                  <a:ea typeface="Open Sans" panose="020B0606030504020204" pitchFamily="34" charset="0"/>
                  <a:cs typeface="Open Sans" panose="020B0606030504020204" pitchFamily="34" charset="0"/>
                </a:rPr>
                <a:t>Economic uncertainty stemming from potential trade wars </a:t>
              </a:r>
            </a:p>
            <a:p>
              <a:pPr marL="171450" indent="-171450">
                <a:lnSpc>
                  <a:spcPct val="120000"/>
                </a:lnSpc>
                <a:buFont typeface="Arial" panose="020B0604020202020204" pitchFamily="34" charset="0"/>
                <a:buChar char="•"/>
              </a:pPr>
              <a:r>
                <a:rPr lang="en-US" sz="1100">
                  <a:latin typeface="Open Sans" panose="020B0606030504020204" pitchFamily="34" charset="0"/>
                  <a:ea typeface="Open Sans" panose="020B0606030504020204" pitchFamily="34" charset="0"/>
                  <a:cs typeface="Open Sans" panose="020B0606030504020204" pitchFamily="34" charset="0"/>
                </a:rPr>
                <a:t>Inflation could accelerate and become a global issue</a:t>
              </a:r>
            </a:p>
            <a:p>
              <a:pPr marL="171450" indent="-171450">
                <a:lnSpc>
                  <a:spcPct val="120000"/>
                </a:lnSpc>
                <a:buFont typeface="Arial" panose="020B0604020202020204" pitchFamily="34" charset="0"/>
                <a:buChar char="•"/>
              </a:pPr>
              <a:r>
                <a:rPr lang="en-US" sz="1100">
                  <a:latin typeface="Open Sans" panose="020B0606030504020204" pitchFamily="34" charset="0"/>
                  <a:ea typeface="Open Sans" panose="020B0606030504020204" pitchFamily="34" charset="0"/>
                  <a:cs typeface="Open Sans" panose="020B0606030504020204" pitchFamily="34" charset="0"/>
                </a:rPr>
                <a:t>Reducing carbon emissions remains critical, driving demand for low-carbon products</a:t>
              </a:r>
            </a:p>
          </p:txBody>
        </p:sp>
      </p:grpSp>
      <p:sp>
        <p:nvSpPr>
          <p:cNvPr id="28" name="TextBox 27">
            <a:extLst>
              <a:ext uri="{FF2B5EF4-FFF2-40B4-BE49-F238E27FC236}">
                <a16:creationId xmlns:a16="http://schemas.microsoft.com/office/drawing/2014/main" id="{FB8EDA69-1A46-6E2F-B342-9751BDABEC05}"/>
              </a:ext>
            </a:extLst>
          </p:cNvPr>
          <p:cNvSpPr txBox="1"/>
          <p:nvPr/>
        </p:nvSpPr>
        <p:spPr>
          <a:xfrm>
            <a:off x="6507820" y="918770"/>
            <a:ext cx="1971681" cy="307777"/>
          </a:xfrm>
          <a:prstGeom prst="rect">
            <a:avLst/>
          </a:prstGeom>
          <a:noFill/>
        </p:spPr>
        <p:txBody>
          <a:bodyPr wrap="square" lIns="91440" tIns="45720" rIns="91440" bIns="45720" anchor="t">
            <a:spAutoFit/>
          </a:bodyPr>
          <a:lstStyle/>
          <a:p>
            <a:pPr lvl="1" algn="ctr">
              <a:spcAft>
                <a:spcPts val="600"/>
              </a:spcAft>
              <a:buClrTx/>
              <a:defRPr/>
            </a:pPr>
            <a:r>
              <a:rPr lang="en-US" b="1">
                <a:solidFill>
                  <a:srgbClr val="004B97"/>
                </a:solidFill>
                <a:latin typeface="Open Sans"/>
                <a:ea typeface="Open Sans"/>
                <a:cs typeface="Open Sans"/>
              </a:rPr>
              <a:t>Macroeconomy</a:t>
            </a:r>
            <a:endParaRPr lang="en-US" sz="1600" b="1">
              <a:solidFill>
                <a:srgbClr val="004B97"/>
              </a:solidFill>
            </a:endParaRPr>
          </a:p>
        </p:txBody>
      </p:sp>
      <p:sp>
        <p:nvSpPr>
          <p:cNvPr id="29" name="Arrow: Down 28">
            <a:extLst>
              <a:ext uri="{FF2B5EF4-FFF2-40B4-BE49-F238E27FC236}">
                <a16:creationId xmlns:a16="http://schemas.microsoft.com/office/drawing/2014/main" id="{89FAD5E6-16C7-A18B-7D86-38A5C2E044AF}"/>
              </a:ext>
            </a:extLst>
          </p:cNvPr>
          <p:cNvSpPr/>
          <p:nvPr/>
        </p:nvSpPr>
        <p:spPr>
          <a:xfrm>
            <a:off x="4289549" y="3103544"/>
            <a:ext cx="414408" cy="291932"/>
          </a:xfrm>
          <a:prstGeom prst="downArrow">
            <a:avLst>
              <a:gd name="adj1" fmla="val 50000"/>
              <a:gd name="adj2" fmla="val 74465"/>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3202C847-923B-F085-680D-E2C0446C7A71}"/>
              </a:ext>
            </a:extLst>
          </p:cNvPr>
          <p:cNvCxnSpPr>
            <a:cxnSpLocks/>
          </p:cNvCxnSpPr>
          <p:nvPr/>
        </p:nvCxnSpPr>
        <p:spPr>
          <a:xfrm>
            <a:off x="471778" y="3182195"/>
            <a:ext cx="379231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6C49D88-BF4D-12B2-42FD-5A3C59F641F4}"/>
              </a:ext>
            </a:extLst>
          </p:cNvPr>
          <p:cNvCxnSpPr>
            <a:cxnSpLocks/>
          </p:cNvCxnSpPr>
          <p:nvPr/>
        </p:nvCxnSpPr>
        <p:spPr>
          <a:xfrm>
            <a:off x="4729124" y="3182195"/>
            <a:ext cx="392907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A7595AC-96B2-B1EC-35FB-1D6C4F58783D}"/>
              </a:ext>
            </a:extLst>
          </p:cNvPr>
          <p:cNvSpPr txBox="1"/>
          <p:nvPr/>
        </p:nvSpPr>
        <p:spPr>
          <a:xfrm>
            <a:off x="609373" y="3420709"/>
            <a:ext cx="7785664" cy="276999"/>
          </a:xfrm>
          <a:prstGeom prst="rect">
            <a:avLst/>
          </a:prstGeom>
          <a:noFill/>
        </p:spPr>
        <p:txBody>
          <a:bodyPr wrap="square" lIns="91440" tIns="45720" rIns="91440" bIns="45720" anchor="t">
            <a:spAutoFit/>
          </a:bodyPr>
          <a:lstStyle/>
          <a:p>
            <a:pPr lvl="1" algn="ctr">
              <a:spcAft>
                <a:spcPts val="600"/>
              </a:spcAft>
              <a:buClrTx/>
              <a:defRPr/>
            </a:pPr>
            <a:r>
              <a:rPr lang="en-US" sz="1200" b="1">
                <a:solidFill>
                  <a:srgbClr val="004B97"/>
                </a:solidFill>
                <a:latin typeface="Open Sans"/>
                <a:ea typeface="Open Sans"/>
                <a:cs typeface="Open Sans"/>
              </a:rPr>
              <a:t>Mercer remains committed to increasing shareholder value by reducing leverage through</a:t>
            </a:r>
            <a:endParaRPr lang="en-US" b="1">
              <a:solidFill>
                <a:srgbClr val="004B97"/>
              </a:solidFill>
            </a:endParaRPr>
          </a:p>
        </p:txBody>
      </p:sp>
      <p:grpSp>
        <p:nvGrpSpPr>
          <p:cNvPr id="12" name="Group 11">
            <a:extLst>
              <a:ext uri="{FF2B5EF4-FFF2-40B4-BE49-F238E27FC236}">
                <a16:creationId xmlns:a16="http://schemas.microsoft.com/office/drawing/2014/main" id="{8505A230-674A-8E4D-46F4-AAD39FD731CD}"/>
              </a:ext>
            </a:extLst>
          </p:cNvPr>
          <p:cNvGrpSpPr/>
          <p:nvPr/>
        </p:nvGrpSpPr>
        <p:grpSpPr>
          <a:xfrm>
            <a:off x="471778" y="1276830"/>
            <a:ext cx="2623825" cy="1689208"/>
            <a:chOff x="657225" y="1085850"/>
            <a:chExt cx="2886075" cy="1485900"/>
          </a:xfrm>
        </p:grpSpPr>
        <p:sp>
          <p:nvSpPr>
            <p:cNvPr id="13" name="Rectangle: Rounded Corners 12">
              <a:extLst>
                <a:ext uri="{FF2B5EF4-FFF2-40B4-BE49-F238E27FC236}">
                  <a16:creationId xmlns:a16="http://schemas.microsoft.com/office/drawing/2014/main" id="{45F7791C-2114-ABC0-0913-29EDF45F5FBB}"/>
                </a:ext>
              </a:extLst>
            </p:cNvPr>
            <p:cNvSpPr/>
            <p:nvPr/>
          </p:nvSpPr>
          <p:spPr>
            <a:xfrm>
              <a:off x="657225" y="1085850"/>
              <a:ext cx="2886075" cy="1485900"/>
            </a:xfrm>
            <a:prstGeom prst="roundRect">
              <a:avLst/>
            </a:prstGeom>
            <a:solidFill>
              <a:srgbClr val="E7F1F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10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D1729F25-D89D-0D60-8B2A-4375392C3811}"/>
                </a:ext>
              </a:extLst>
            </p:cNvPr>
            <p:cNvSpPr txBox="1"/>
            <p:nvPr/>
          </p:nvSpPr>
          <p:spPr>
            <a:xfrm>
              <a:off x="808573" y="1167300"/>
              <a:ext cx="2708493" cy="1319375"/>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en-US" sz="1100">
                  <a:latin typeface="Open Sans" panose="020B0606030504020204" pitchFamily="34" charset="0"/>
                  <a:ea typeface="Open Sans" panose="020B0606030504020204" pitchFamily="34" charset="0"/>
                  <a:cs typeface="Open Sans" panose="020B0606030504020204" pitchFamily="34" charset="0"/>
                </a:rPr>
                <a:t>Target to unlock $100 million from improved operational efficiency and cost savings by 2026 against 2024 baseline</a:t>
              </a:r>
            </a:p>
            <a:p>
              <a:pPr marL="171450" indent="-171450">
                <a:lnSpc>
                  <a:spcPct val="120000"/>
                </a:lnSpc>
                <a:buFont typeface="Arial" panose="020B0604020202020204" pitchFamily="34" charset="0"/>
                <a:buChar char="•"/>
              </a:pPr>
              <a:r>
                <a:rPr lang="en-US" sz="1100">
                  <a:latin typeface="Open Sans" panose="020B0606030504020204" pitchFamily="34" charset="0"/>
                  <a:ea typeface="Open Sans" panose="020B0606030504020204" pitchFamily="34" charset="0"/>
                  <a:cs typeface="Open Sans" panose="020B0606030504020204" pitchFamily="34" charset="0"/>
                </a:rPr>
                <a:t>Commencing FEL-2 engineering for a carbon capture plant at Peace River</a:t>
              </a:r>
              <a:endParaRPr lang="en-CA" sz="1100">
                <a:latin typeface="Open Sans" panose="020B0606030504020204" pitchFamily="34" charset="0"/>
                <a:ea typeface="Open Sans" panose="020B0606030504020204" pitchFamily="34" charset="0"/>
                <a:cs typeface="Open Sans" panose="020B0606030504020204" pitchFamily="34" charset="0"/>
              </a:endParaRPr>
            </a:p>
          </p:txBody>
        </p:sp>
      </p:grpSp>
      <p:pic>
        <p:nvPicPr>
          <p:cNvPr id="33" name="Graphic 32" descr="Globe outline">
            <a:extLst>
              <a:ext uri="{FF2B5EF4-FFF2-40B4-BE49-F238E27FC236}">
                <a16:creationId xmlns:a16="http://schemas.microsoft.com/office/drawing/2014/main" id="{80C4D52E-5CBA-9175-1E5D-1963E12537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78193" y="848860"/>
            <a:ext cx="395323" cy="395323"/>
          </a:xfrm>
          <a:prstGeom prst="rect">
            <a:avLst/>
          </a:prstGeom>
        </p:spPr>
      </p:pic>
      <p:pic>
        <p:nvPicPr>
          <p:cNvPr id="35" name="Graphic 34" descr="Users outline">
            <a:extLst>
              <a:ext uri="{FF2B5EF4-FFF2-40B4-BE49-F238E27FC236}">
                <a16:creationId xmlns:a16="http://schemas.microsoft.com/office/drawing/2014/main" id="{5111EC1C-57F7-E563-B5D7-9E53A2D069D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73134" y="795332"/>
            <a:ext cx="572700" cy="572700"/>
          </a:xfrm>
          <a:prstGeom prst="rect">
            <a:avLst/>
          </a:prstGeom>
        </p:spPr>
      </p:pic>
      <p:pic>
        <p:nvPicPr>
          <p:cNvPr id="37" name="Picture 36" descr="A blue letter on a black background&#10;&#10;AI-generated content may be incorrect.">
            <a:extLst>
              <a:ext uri="{FF2B5EF4-FFF2-40B4-BE49-F238E27FC236}">
                <a16:creationId xmlns:a16="http://schemas.microsoft.com/office/drawing/2014/main" id="{A32CCDFA-485F-438C-351A-8902B18A4C6E}"/>
              </a:ext>
            </a:extLst>
          </p:cNvPr>
          <p:cNvPicPr>
            <a:picLocks noChangeAspect="1"/>
          </p:cNvPicPr>
          <p:nvPr/>
        </p:nvPicPr>
        <p:blipFill>
          <a:blip r:embed="rId13"/>
          <a:stretch>
            <a:fillRect/>
          </a:stretch>
        </p:blipFill>
        <p:spPr>
          <a:xfrm>
            <a:off x="1188897" y="979041"/>
            <a:ext cx="1189587" cy="188158"/>
          </a:xfrm>
          <a:prstGeom prst="rect">
            <a:avLst/>
          </a:prstGeom>
        </p:spPr>
      </p:pic>
    </p:spTree>
    <p:extLst>
      <p:ext uri="{BB962C8B-B14F-4D97-AF65-F5344CB8AC3E}">
        <p14:creationId xmlns:p14="http://schemas.microsoft.com/office/powerpoint/2010/main" val="459437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cxnSp>
        <p:nvCxnSpPr>
          <p:cNvPr id="118" name="Google Shape;118;p14"/>
          <p:cNvCxnSpPr/>
          <p:nvPr/>
        </p:nvCxnSpPr>
        <p:spPr>
          <a:xfrm>
            <a:off x="0" y="755350"/>
            <a:ext cx="4330800" cy="0"/>
          </a:xfrm>
          <a:prstGeom prst="straightConnector1">
            <a:avLst/>
          </a:prstGeom>
          <a:noFill/>
          <a:ln w="38100"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E418A0A1-6F0C-BA44-1943-9E911A1FCA7A}"/>
              </a:ext>
            </a:extLst>
          </p:cNvPr>
          <p:cNvSpPr>
            <a:spLocks noGrp="1"/>
          </p:cNvSpPr>
          <p:nvPr>
            <p:ph type="title"/>
          </p:nvPr>
        </p:nvSpPr>
        <p:spPr>
          <a:xfrm>
            <a:off x="150876" y="127273"/>
            <a:ext cx="8364181" cy="572700"/>
          </a:xfrm>
        </p:spPr>
        <p:txBody>
          <a:bodyPr/>
          <a:lstStyle/>
          <a:p>
            <a:r>
              <a:rPr lang="en">
                <a:solidFill>
                  <a:schemeClr val="tx1"/>
                </a:solidFill>
              </a:rPr>
              <a:t> Forward-looking Statements</a:t>
            </a:r>
            <a:endParaRPr lang="en-US">
              <a:solidFill>
                <a:schemeClr val="tx1"/>
              </a:solidFill>
            </a:endParaRPr>
          </a:p>
        </p:txBody>
      </p:sp>
      <p:sp>
        <p:nvSpPr>
          <p:cNvPr id="3" name="TextBox 2">
            <a:extLst>
              <a:ext uri="{FF2B5EF4-FFF2-40B4-BE49-F238E27FC236}">
                <a16:creationId xmlns:a16="http://schemas.microsoft.com/office/drawing/2014/main" id="{A51D46FE-CCDE-1488-CA28-0D0312A77B13}"/>
              </a:ext>
            </a:extLst>
          </p:cNvPr>
          <p:cNvSpPr txBox="1"/>
          <p:nvPr/>
        </p:nvSpPr>
        <p:spPr>
          <a:xfrm>
            <a:off x="289876" y="2748728"/>
            <a:ext cx="5521749" cy="2123658"/>
          </a:xfrm>
          <a:prstGeom prst="rect">
            <a:avLst/>
          </a:prstGeom>
          <a:noFill/>
        </p:spPr>
        <p:txBody>
          <a:bodyPr wrap="square" rtlCol="0">
            <a:spAutoFit/>
          </a:bodyPr>
          <a:lstStyle/>
          <a:p>
            <a:r>
              <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rPr>
              <a:t>The Private Securities Litigation Reform Act of 1995 provides a “safe harbor” for forward-looking statements. </a:t>
            </a:r>
          </a:p>
          <a:p>
            <a:endParaRPr lang="en-US" sz="1050">
              <a:solidFill>
                <a:srgbClr val="545456"/>
              </a:solidFill>
              <a:latin typeface="Open Sans" panose="020B0606030504020204" pitchFamily="34" charset="0"/>
              <a:ea typeface="Open Sans" panose="020B0606030504020204" pitchFamily="34" charset="0"/>
              <a:cs typeface="Open Sans" panose="020B0606030504020204" pitchFamily="34" charset="0"/>
            </a:endParaRPr>
          </a:p>
          <a:p>
            <a:r>
              <a:rPr lang="en-US" sz="1050">
                <a:solidFill>
                  <a:srgbClr val="545456"/>
                </a:solidFill>
                <a:latin typeface="Open Sans" panose="020B0606030504020204" pitchFamily="34" charset="0"/>
                <a:ea typeface="Open Sans" panose="020B0606030504020204" pitchFamily="34" charset="0"/>
                <a:cs typeface="Open Sans" panose="020B0606030504020204" pitchFamily="34" charset="0"/>
              </a:rPr>
              <a:t>Certain information included in this presentation contains statements that are forward-looking, such as statements relating to results of operations and financial conditions, market expectations and business development activities, as well as capital spending and financing sources. </a:t>
            </a:r>
          </a:p>
          <a:p>
            <a:endParaRPr lang="en-US" sz="1050">
              <a:solidFill>
                <a:srgbClr val="545456"/>
              </a:solidFill>
              <a:latin typeface="Open Sans" panose="020B0606030504020204" pitchFamily="34" charset="0"/>
              <a:ea typeface="Open Sans" panose="020B0606030504020204" pitchFamily="34" charset="0"/>
              <a:cs typeface="Open Sans" panose="020B0606030504020204" pitchFamily="34" charset="0"/>
            </a:endParaRPr>
          </a:p>
          <a:p>
            <a:r>
              <a:rPr lang="en-US" sz="1050">
                <a:solidFill>
                  <a:srgbClr val="545456"/>
                </a:solidFill>
                <a:latin typeface="Open Sans" panose="020B0606030504020204" pitchFamily="34" charset="0"/>
                <a:ea typeface="Open Sans" panose="020B0606030504020204" pitchFamily="34" charset="0"/>
                <a:cs typeface="Open Sans" panose="020B0606030504020204" pitchFamily="34" charset="0"/>
              </a:rPr>
              <a:t>Such forward-looking information involves important risks and uncertainties that could significantly affect anticipated results in the future and, accordingly, such results may differ materially from those expressed in any forward-looking statements made by or on behalf of Mercer. </a:t>
            </a:r>
          </a:p>
        </p:txBody>
      </p:sp>
      <p:pic>
        <p:nvPicPr>
          <p:cNvPr id="4" name="Picture 3">
            <a:extLst>
              <a:ext uri="{FF2B5EF4-FFF2-40B4-BE49-F238E27FC236}">
                <a16:creationId xmlns:a16="http://schemas.microsoft.com/office/drawing/2014/main" id="{31EB779C-AC0B-1FA9-BA27-5B1CFE77E4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07374" y="921681"/>
            <a:ext cx="1067902" cy="1487939"/>
          </a:xfrm>
          <a:prstGeom prst="rect">
            <a:avLst/>
          </a:prstGeom>
        </p:spPr>
      </p:pic>
      <p:sp>
        <p:nvSpPr>
          <p:cNvPr id="5" name="TextBox 4">
            <a:extLst>
              <a:ext uri="{FF2B5EF4-FFF2-40B4-BE49-F238E27FC236}">
                <a16:creationId xmlns:a16="http://schemas.microsoft.com/office/drawing/2014/main" id="{33B803A0-CDB1-8BDF-F367-C8F27A853633}"/>
              </a:ext>
            </a:extLst>
          </p:cNvPr>
          <p:cNvSpPr txBox="1"/>
          <p:nvPr/>
        </p:nvSpPr>
        <p:spPr>
          <a:xfrm>
            <a:off x="6136849" y="2767321"/>
            <a:ext cx="2717276" cy="1708160"/>
          </a:xfrm>
          <a:prstGeom prst="rect">
            <a:avLst/>
          </a:prstGeom>
          <a:noFill/>
        </p:spPr>
        <p:txBody>
          <a:bodyPr wrap="square" rtlCol="0">
            <a:spAutoFit/>
          </a:bodyPr>
          <a:lstStyle/>
          <a:p>
            <a:r>
              <a:rPr lang="en-US" sz="1050">
                <a:solidFill>
                  <a:schemeClr val="tx1"/>
                </a:solidFill>
                <a:latin typeface="Open Sans" panose="020B0606030504020204" pitchFamily="34" charset="0"/>
                <a:ea typeface="Open Sans" panose="020B0606030504020204" pitchFamily="34" charset="0"/>
                <a:cs typeface="Open Sans" panose="020B0606030504020204" pitchFamily="34" charset="0"/>
              </a:rPr>
              <a:t>For more information regarding these risks and uncertainties, review Mercer’s filings with the United States Securities and Exchange Commission. </a:t>
            </a:r>
          </a:p>
          <a:p>
            <a:endParaRPr lang="en-US" sz="105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050">
                <a:solidFill>
                  <a:schemeClr val="tx1"/>
                </a:solidFill>
                <a:latin typeface="Open Sans" panose="020B0606030504020204" pitchFamily="34" charset="0"/>
                <a:ea typeface="Open Sans" panose="020B0606030504020204" pitchFamily="34" charset="0"/>
                <a:cs typeface="Open Sans" panose="020B0606030504020204" pitchFamily="34" charset="0"/>
              </a:rPr>
              <a:t>Unless required by law, we do not assume any obligation to update forward-looking statements based on unanticipated events or changed expectations.</a:t>
            </a:r>
          </a:p>
        </p:txBody>
      </p:sp>
      <p:pic>
        <p:nvPicPr>
          <p:cNvPr id="6" name="Picture 5">
            <a:extLst>
              <a:ext uri="{FF2B5EF4-FFF2-40B4-BE49-F238E27FC236}">
                <a16:creationId xmlns:a16="http://schemas.microsoft.com/office/drawing/2014/main" id="{790545A2-8876-30B3-1844-113E4E72B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01604" y="921682"/>
            <a:ext cx="2332817" cy="1490865"/>
          </a:xfrm>
          <a:prstGeom prst="rect">
            <a:avLst/>
          </a:prstGeom>
        </p:spPr>
      </p:pic>
      <p:pic>
        <p:nvPicPr>
          <p:cNvPr id="7" name="Picture 6">
            <a:extLst>
              <a:ext uri="{FF2B5EF4-FFF2-40B4-BE49-F238E27FC236}">
                <a16:creationId xmlns:a16="http://schemas.microsoft.com/office/drawing/2014/main" id="{1834CD56-2AE2-DDF3-2645-D7624569C18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60750" y="910011"/>
            <a:ext cx="3383250" cy="1499366"/>
          </a:xfrm>
          <a:prstGeom prst="rect">
            <a:avLst/>
          </a:prstGeom>
        </p:spPr>
      </p:pic>
      <p:pic>
        <p:nvPicPr>
          <p:cNvPr id="8" name="Picture 7">
            <a:extLst>
              <a:ext uri="{FF2B5EF4-FFF2-40B4-BE49-F238E27FC236}">
                <a16:creationId xmlns:a16="http://schemas.microsoft.com/office/drawing/2014/main" id="{DEA7D26A-5D28-E2FC-622A-67CFE00832FD}"/>
              </a:ext>
            </a:extLst>
          </p:cNvPr>
          <p:cNvPicPr>
            <a:picLocks noChangeAspect="1"/>
          </p:cNvPicPr>
          <p:nvPr/>
        </p:nvPicPr>
        <p:blipFill>
          <a:blip r:embed="rId6" cstate="print">
            <a:grayscl/>
            <a:extLst>
              <a:ext uri="{28A0092B-C50C-407E-A947-70E740481C1C}">
                <a14:useLocalDpi xmlns:a14="http://schemas.microsoft.com/office/drawing/2010/main"/>
              </a:ext>
            </a:extLst>
          </a:blip>
          <a:srcRect/>
          <a:stretch/>
        </p:blipFill>
        <p:spPr>
          <a:xfrm>
            <a:off x="0" y="923592"/>
            <a:ext cx="1981046" cy="1485785"/>
          </a:xfrm>
          <a:prstGeom prst="rect">
            <a:avLst/>
          </a:prstGeom>
        </p:spPr>
      </p:pic>
      <p:sp>
        <p:nvSpPr>
          <p:cNvPr id="9" name="Google Shape;74;p10">
            <a:extLst>
              <a:ext uri="{FF2B5EF4-FFF2-40B4-BE49-F238E27FC236}">
                <a16:creationId xmlns:a16="http://schemas.microsoft.com/office/drawing/2014/main" id="{E5A98688-A94E-F918-2070-22675CD4392F}"/>
              </a:ext>
            </a:extLst>
          </p:cNvPr>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2586954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3" name="Title 2">
            <a:extLst>
              <a:ext uri="{FF2B5EF4-FFF2-40B4-BE49-F238E27FC236}">
                <a16:creationId xmlns:a16="http://schemas.microsoft.com/office/drawing/2014/main" id="{756FC1FA-F423-7421-00C4-C3DC4697B63C}"/>
              </a:ext>
            </a:extLst>
          </p:cNvPr>
          <p:cNvSpPr>
            <a:spLocks noGrp="1"/>
          </p:cNvSpPr>
          <p:nvPr>
            <p:ph type="title"/>
          </p:nvPr>
        </p:nvSpPr>
        <p:spPr/>
        <p:txBody>
          <a:bodyPr/>
          <a:lstStyle/>
          <a:p>
            <a:endParaRPr lang="en-US"/>
          </a:p>
        </p:txBody>
      </p:sp>
      <p:sp>
        <p:nvSpPr>
          <p:cNvPr id="5" name="Title 4">
            <a:extLst>
              <a:ext uri="{FF2B5EF4-FFF2-40B4-BE49-F238E27FC236}">
                <a16:creationId xmlns:a16="http://schemas.microsoft.com/office/drawing/2014/main" id="{AC14B164-2922-2018-F921-5535629E2626}"/>
              </a:ext>
            </a:extLst>
          </p:cNvPr>
          <p:cNvSpPr>
            <a:spLocks noGrp="1"/>
          </p:cNvSpPr>
          <p:nvPr>
            <p:ph type="title"/>
          </p:nvPr>
        </p:nvSpPr>
        <p:spPr/>
        <p:txBody>
          <a:bodyPr/>
          <a:lstStyle/>
          <a:p>
            <a:endParaRPr lang="en-US"/>
          </a:p>
        </p:txBody>
      </p:sp>
      <p:pic>
        <p:nvPicPr>
          <p:cNvPr id="8" name="Google Shape;226;g23e221e2464_0_172">
            <a:extLst>
              <a:ext uri="{FF2B5EF4-FFF2-40B4-BE49-F238E27FC236}">
                <a16:creationId xmlns:a16="http://schemas.microsoft.com/office/drawing/2014/main" id="{EB6F07CB-DB60-D7F7-8F6B-9914F5A0DE6F}"/>
              </a:ext>
            </a:extLst>
          </p:cNvPr>
          <p:cNvPicPr preferRelativeResize="0"/>
          <p:nvPr/>
        </p:nvPicPr>
        <p:blipFill rotWithShape="1">
          <a:blip r:embed="rId3">
            <a:alphaModFix/>
          </a:blip>
          <a:srcRect/>
          <a:stretch/>
        </p:blipFill>
        <p:spPr>
          <a:xfrm>
            <a:off x="1" y="0"/>
            <a:ext cx="9144000" cy="5143500"/>
          </a:xfrm>
          <a:prstGeom prst="rect">
            <a:avLst/>
          </a:prstGeom>
          <a:noFill/>
          <a:ln>
            <a:noFill/>
          </a:ln>
          <a:effectLst>
            <a:outerShdw blurRad="57150" dist="19050" dir="5400000" algn="bl" rotWithShape="0">
              <a:srgbClr val="000000">
                <a:alpha val="49019"/>
              </a:srgbClr>
            </a:outerShdw>
          </a:effectLst>
        </p:spPr>
      </p:pic>
      <p:sp>
        <p:nvSpPr>
          <p:cNvPr id="9" name="Google Shape;227;g23e221e2464_0_172">
            <a:extLst>
              <a:ext uri="{FF2B5EF4-FFF2-40B4-BE49-F238E27FC236}">
                <a16:creationId xmlns:a16="http://schemas.microsoft.com/office/drawing/2014/main" id="{37A54DF7-7B8F-A41D-4777-8BE2F5CE39BB}"/>
              </a:ext>
            </a:extLst>
          </p:cNvPr>
          <p:cNvSpPr/>
          <p:nvPr/>
        </p:nvSpPr>
        <p:spPr>
          <a:xfrm>
            <a:off x="5333747" y="0"/>
            <a:ext cx="2804850" cy="5143500"/>
          </a:xfrm>
          <a:prstGeom prst="rect">
            <a:avLst/>
          </a:prstGeom>
          <a:solidFill>
            <a:schemeClr val="accent2">
              <a:alpha val="27058"/>
            </a:schemeClr>
          </a:solidFill>
          <a:ln>
            <a:noFill/>
          </a:ln>
        </p:spPr>
        <p:txBody>
          <a:bodyPr spcFirstLastPara="1" wrap="square" lIns="91425" tIns="91425" rIns="91425" bIns="91425" anchor="ctr" anchorCtr="0">
            <a:noAutofit/>
          </a:bodyPr>
          <a:lstStyle/>
          <a:p>
            <a:pPr>
              <a:buSzPts val="1867"/>
            </a:pPr>
            <a:endParaRPr>
              <a:latin typeface="Open Sans"/>
              <a:ea typeface="Open Sans"/>
              <a:cs typeface="Open Sans"/>
              <a:sym typeface="Open Sans"/>
            </a:endParaRPr>
          </a:p>
        </p:txBody>
      </p:sp>
      <p:sp>
        <p:nvSpPr>
          <p:cNvPr id="10" name="Google Shape;228;g23e221e2464_0_172">
            <a:extLst>
              <a:ext uri="{FF2B5EF4-FFF2-40B4-BE49-F238E27FC236}">
                <a16:creationId xmlns:a16="http://schemas.microsoft.com/office/drawing/2014/main" id="{BA7B21BD-0B86-3F92-DF12-13308F38BD94}"/>
              </a:ext>
            </a:extLst>
          </p:cNvPr>
          <p:cNvSpPr/>
          <p:nvPr/>
        </p:nvSpPr>
        <p:spPr>
          <a:xfrm>
            <a:off x="426032" y="2256761"/>
            <a:ext cx="8718075" cy="2190375"/>
          </a:xfrm>
          <a:prstGeom prst="rect">
            <a:avLst/>
          </a:prstGeom>
          <a:solidFill>
            <a:schemeClr val="dk1">
              <a:alpha val="85098"/>
            </a:schemeClr>
          </a:solidFill>
          <a:ln>
            <a:noFill/>
          </a:ln>
        </p:spPr>
        <p:txBody>
          <a:bodyPr spcFirstLastPara="1" wrap="square" lIns="68569" tIns="34275" rIns="68569" bIns="34275" anchor="ctr" anchorCtr="0">
            <a:noAutofit/>
          </a:bodyPr>
          <a:lstStyle/>
          <a:p>
            <a:pPr algn="ctr">
              <a:buSzPts val="1800"/>
            </a:pPr>
            <a:endParaRPr sz="1350">
              <a:solidFill>
                <a:schemeClr val="lt1"/>
              </a:solidFill>
              <a:latin typeface="Open Sans"/>
              <a:ea typeface="Open Sans"/>
              <a:cs typeface="Open Sans"/>
              <a:sym typeface="Open Sans"/>
            </a:endParaRPr>
          </a:p>
        </p:txBody>
      </p:sp>
      <p:sp>
        <p:nvSpPr>
          <p:cNvPr id="11" name="Google Shape;229;g23e221e2464_0_172">
            <a:extLst>
              <a:ext uri="{FF2B5EF4-FFF2-40B4-BE49-F238E27FC236}">
                <a16:creationId xmlns:a16="http://schemas.microsoft.com/office/drawing/2014/main" id="{8C58E670-6DCA-4E0C-5C74-7C846B8A18DC}"/>
              </a:ext>
            </a:extLst>
          </p:cNvPr>
          <p:cNvSpPr/>
          <p:nvPr/>
        </p:nvSpPr>
        <p:spPr>
          <a:xfrm>
            <a:off x="5333746" y="2120150"/>
            <a:ext cx="2804850" cy="2454300"/>
          </a:xfrm>
          <a:prstGeom prst="rect">
            <a:avLst/>
          </a:prstGeom>
          <a:solidFill>
            <a:schemeClr val="accent2"/>
          </a:solidFill>
          <a:ln>
            <a:noFill/>
          </a:ln>
        </p:spPr>
        <p:txBody>
          <a:bodyPr spcFirstLastPara="1" wrap="square" lIns="91425" tIns="91425" rIns="91425" bIns="91425" anchor="ctr" anchorCtr="0">
            <a:noAutofit/>
          </a:bodyPr>
          <a:lstStyle/>
          <a:p>
            <a:pPr>
              <a:buSzPts val="1867"/>
            </a:pPr>
            <a:endParaRPr>
              <a:latin typeface="Open Sans"/>
              <a:ea typeface="Open Sans"/>
              <a:cs typeface="Open Sans"/>
              <a:sym typeface="Open Sans"/>
            </a:endParaRPr>
          </a:p>
        </p:txBody>
      </p:sp>
      <p:sp>
        <p:nvSpPr>
          <p:cNvPr id="12" name="Google Shape;230;g23e221e2464_0_172">
            <a:extLst>
              <a:ext uri="{FF2B5EF4-FFF2-40B4-BE49-F238E27FC236}">
                <a16:creationId xmlns:a16="http://schemas.microsoft.com/office/drawing/2014/main" id="{62FDA53A-A664-C9C3-E347-D980EDCE0DEB}"/>
              </a:ext>
            </a:extLst>
          </p:cNvPr>
          <p:cNvSpPr txBox="1"/>
          <p:nvPr/>
        </p:nvSpPr>
        <p:spPr>
          <a:xfrm>
            <a:off x="5552921" y="2571750"/>
            <a:ext cx="2585700" cy="1785600"/>
          </a:xfrm>
          <a:prstGeom prst="rect">
            <a:avLst/>
          </a:prstGeom>
          <a:noFill/>
          <a:ln>
            <a:noFill/>
          </a:ln>
        </p:spPr>
        <p:txBody>
          <a:bodyPr spcFirstLastPara="1" wrap="square" lIns="91425" tIns="91425" rIns="91425" bIns="91425" anchor="ctr" anchorCtr="0">
            <a:noAutofit/>
          </a:bodyPr>
          <a:lstStyle/>
          <a:p>
            <a:pPr>
              <a:buSzPts val="1800"/>
            </a:pPr>
            <a:r>
              <a:rPr lang="en-CA" sz="1350" b="1">
                <a:solidFill>
                  <a:srgbClr val="FFFFFF"/>
                </a:solidFill>
                <a:latin typeface="Open Sans"/>
                <a:ea typeface="Open Sans"/>
                <a:cs typeface="Open Sans"/>
                <a:sym typeface="Open Sans"/>
              </a:rPr>
              <a:t>Mercer International Inc.</a:t>
            </a:r>
            <a:endParaRPr sz="1350" b="1">
              <a:solidFill>
                <a:srgbClr val="FFFFFF"/>
              </a:solidFill>
              <a:latin typeface="Open Sans"/>
              <a:ea typeface="Open Sans"/>
              <a:cs typeface="Open Sans"/>
              <a:sym typeface="Open Sans"/>
            </a:endParaRPr>
          </a:p>
          <a:p>
            <a:pPr>
              <a:buSzPts val="1800"/>
            </a:pPr>
            <a:endParaRPr sz="1350">
              <a:solidFill>
                <a:srgbClr val="FFFFFF"/>
              </a:solidFill>
              <a:latin typeface="Open Sans"/>
              <a:ea typeface="Open Sans"/>
              <a:cs typeface="Open Sans"/>
              <a:sym typeface="Open Sans"/>
            </a:endParaRPr>
          </a:p>
          <a:p>
            <a:pPr>
              <a:buSzPts val="1400"/>
            </a:pPr>
            <a:r>
              <a:rPr lang="en-CA" sz="1050">
                <a:solidFill>
                  <a:schemeClr val="lt1"/>
                </a:solidFill>
                <a:latin typeface="Open Sans"/>
                <a:ea typeface="Open Sans"/>
                <a:cs typeface="Open Sans"/>
                <a:sym typeface="Open Sans"/>
              </a:rPr>
              <a:t>P: +1 (604) 684 1099</a:t>
            </a:r>
            <a:endParaRPr sz="1050"/>
          </a:p>
          <a:p>
            <a:pPr>
              <a:buSzPts val="1400"/>
            </a:pPr>
            <a:r>
              <a:rPr lang="en-CA" sz="1050">
                <a:solidFill>
                  <a:schemeClr val="lt1"/>
                </a:solidFill>
                <a:latin typeface="Open Sans"/>
                <a:ea typeface="Open Sans"/>
                <a:cs typeface="Open Sans"/>
                <a:sym typeface="Open Sans"/>
              </a:rPr>
              <a:t>info@mercerint.com</a:t>
            </a:r>
            <a:endParaRPr sz="1050"/>
          </a:p>
          <a:p>
            <a:pPr>
              <a:buSzPts val="1400"/>
            </a:pPr>
            <a:endParaRPr sz="1050">
              <a:solidFill>
                <a:schemeClr val="lt1"/>
              </a:solidFill>
              <a:latin typeface="Open Sans"/>
              <a:ea typeface="Open Sans"/>
              <a:cs typeface="Open Sans"/>
              <a:sym typeface="Open Sans"/>
            </a:endParaRPr>
          </a:p>
          <a:p>
            <a:pPr>
              <a:buSzPts val="1400"/>
            </a:pPr>
            <a:r>
              <a:rPr lang="en-CA" sz="1050">
                <a:solidFill>
                  <a:schemeClr val="lt1"/>
                </a:solidFill>
                <a:latin typeface="Open Sans"/>
                <a:ea typeface="Open Sans"/>
                <a:cs typeface="Open Sans"/>
                <a:sym typeface="Open Sans"/>
              </a:rPr>
              <a:t>Suite 1120, 700 West Pender St</a:t>
            </a:r>
            <a:endParaRPr sz="1050"/>
          </a:p>
          <a:p>
            <a:pPr>
              <a:buSzPts val="1400"/>
            </a:pPr>
            <a:r>
              <a:rPr lang="en-CA" sz="1050">
                <a:solidFill>
                  <a:schemeClr val="lt1"/>
                </a:solidFill>
                <a:latin typeface="Open Sans"/>
                <a:ea typeface="Open Sans"/>
                <a:cs typeface="Open Sans"/>
                <a:sym typeface="Open Sans"/>
              </a:rPr>
              <a:t>Vancouver, B.C. Canada</a:t>
            </a:r>
            <a:endParaRPr sz="1050"/>
          </a:p>
          <a:p>
            <a:pPr>
              <a:buSzPts val="1400"/>
            </a:pPr>
            <a:r>
              <a:rPr lang="en-CA" sz="1050">
                <a:solidFill>
                  <a:schemeClr val="lt1"/>
                </a:solidFill>
                <a:latin typeface="Open Sans"/>
                <a:ea typeface="Open Sans"/>
                <a:cs typeface="Open Sans"/>
                <a:sym typeface="Open Sans"/>
              </a:rPr>
              <a:t>V6C 1G8</a:t>
            </a:r>
            <a:endParaRPr sz="1500" b="1">
              <a:solidFill>
                <a:srgbClr val="FFFFFF"/>
              </a:solidFill>
              <a:latin typeface="Open Sans"/>
              <a:ea typeface="Open Sans"/>
              <a:cs typeface="Open Sans"/>
              <a:sym typeface="Open Sans"/>
            </a:endParaRPr>
          </a:p>
        </p:txBody>
      </p:sp>
      <p:sp>
        <p:nvSpPr>
          <p:cNvPr id="13" name="Google Shape;231;g23e221e2464_0_172">
            <a:extLst>
              <a:ext uri="{FF2B5EF4-FFF2-40B4-BE49-F238E27FC236}">
                <a16:creationId xmlns:a16="http://schemas.microsoft.com/office/drawing/2014/main" id="{0E48DF0A-39A2-0062-A0A1-1319B158850C}"/>
              </a:ext>
            </a:extLst>
          </p:cNvPr>
          <p:cNvSpPr txBox="1"/>
          <p:nvPr/>
        </p:nvSpPr>
        <p:spPr>
          <a:xfrm>
            <a:off x="665583" y="2473655"/>
            <a:ext cx="2869650" cy="935100"/>
          </a:xfrm>
          <a:prstGeom prst="rect">
            <a:avLst/>
          </a:prstGeom>
          <a:noFill/>
          <a:ln>
            <a:noFill/>
          </a:ln>
        </p:spPr>
        <p:txBody>
          <a:bodyPr spcFirstLastPara="1" wrap="square" lIns="91425" tIns="91425" rIns="91425" bIns="91425" anchor="t" anchorCtr="0">
            <a:noAutofit/>
          </a:bodyPr>
          <a:lstStyle/>
          <a:p>
            <a:pPr>
              <a:buSzPts val="3200"/>
            </a:pPr>
            <a:r>
              <a:rPr lang="en-CA" sz="2400" b="1">
                <a:solidFill>
                  <a:srgbClr val="FFFFFF"/>
                </a:solidFill>
                <a:latin typeface="Open Sans"/>
                <a:ea typeface="Open Sans"/>
                <a:cs typeface="Open Sans"/>
                <a:sym typeface="Open Sans"/>
              </a:rPr>
              <a:t>Contact Information</a:t>
            </a:r>
            <a:endParaRPr sz="1050"/>
          </a:p>
          <a:p>
            <a:pPr>
              <a:buSzPts val="3200"/>
            </a:pPr>
            <a:endParaRPr sz="2400" b="1">
              <a:solidFill>
                <a:srgbClr val="FFFFFF"/>
              </a:solidFill>
              <a:latin typeface="Open Sans"/>
              <a:ea typeface="Open Sans"/>
              <a:cs typeface="Open Sans"/>
              <a:sym typeface="Open Sans"/>
            </a:endParaRPr>
          </a:p>
          <a:p>
            <a:pPr>
              <a:buSzPts val="1600"/>
            </a:pPr>
            <a:endParaRPr sz="1200" b="1">
              <a:solidFill>
                <a:srgbClr val="FFFFFF"/>
              </a:solidFill>
              <a:latin typeface="Open Sans"/>
              <a:ea typeface="Open Sans"/>
              <a:cs typeface="Open Sans"/>
              <a:sym typeface="Open Sans"/>
            </a:endParaRPr>
          </a:p>
          <a:p>
            <a:pPr>
              <a:buSzPts val="1600"/>
            </a:pPr>
            <a:endParaRPr sz="1200" b="1">
              <a:solidFill>
                <a:srgbClr val="FFFFFF"/>
              </a:solidFill>
              <a:latin typeface="Open Sans"/>
              <a:ea typeface="Open Sans"/>
              <a:cs typeface="Open Sans"/>
              <a:sym typeface="Open Sans"/>
            </a:endParaRPr>
          </a:p>
          <a:p>
            <a:pPr>
              <a:buSzPts val="1600"/>
            </a:pPr>
            <a:r>
              <a:rPr lang="en-CA" sz="1200" b="1">
                <a:solidFill>
                  <a:srgbClr val="FFFFFF"/>
                </a:solidFill>
                <a:latin typeface="Open Sans"/>
                <a:ea typeface="Open Sans"/>
                <a:cs typeface="Open Sans"/>
                <a:sym typeface="Open Sans"/>
              </a:rPr>
              <a:t>www.mercerint.com</a:t>
            </a:r>
            <a:endParaRPr sz="1050"/>
          </a:p>
          <a:p>
            <a:pPr>
              <a:buSzPts val="1400"/>
            </a:pPr>
            <a:endParaRPr sz="1050">
              <a:latin typeface="Open Sans"/>
              <a:ea typeface="Open Sans"/>
              <a:cs typeface="Open Sans"/>
              <a:sym typeface="Open Sans"/>
            </a:endParaRPr>
          </a:p>
        </p:txBody>
      </p:sp>
      <p:pic>
        <p:nvPicPr>
          <p:cNvPr id="4" name="Picture 3" descr="A white letter e on a black background&#10;&#10;AI-generated content may be incorrect.">
            <a:extLst>
              <a:ext uri="{FF2B5EF4-FFF2-40B4-BE49-F238E27FC236}">
                <a16:creationId xmlns:a16="http://schemas.microsoft.com/office/drawing/2014/main" id="{E7CB1D6D-D4F0-293A-1E10-716F58D982D5}"/>
              </a:ext>
            </a:extLst>
          </p:cNvPr>
          <p:cNvPicPr>
            <a:picLocks noChangeAspect="1"/>
          </p:cNvPicPr>
          <p:nvPr/>
        </p:nvPicPr>
        <p:blipFill>
          <a:blip r:embed="rId4"/>
          <a:stretch>
            <a:fillRect/>
          </a:stretch>
        </p:blipFill>
        <p:spPr>
          <a:xfrm>
            <a:off x="5652047" y="2413596"/>
            <a:ext cx="1484398" cy="24047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cxnSp>
        <p:nvCxnSpPr>
          <p:cNvPr id="118" name="Google Shape;118;p14"/>
          <p:cNvCxnSpPr/>
          <p:nvPr/>
        </p:nvCxnSpPr>
        <p:spPr>
          <a:xfrm>
            <a:off x="0" y="755350"/>
            <a:ext cx="4330800" cy="0"/>
          </a:xfrm>
          <a:prstGeom prst="straightConnector1">
            <a:avLst/>
          </a:prstGeom>
          <a:noFill/>
          <a:ln w="38100"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E418A0A1-6F0C-BA44-1943-9E911A1FCA7A}"/>
              </a:ext>
            </a:extLst>
          </p:cNvPr>
          <p:cNvSpPr>
            <a:spLocks noGrp="1"/>
          </p:cNvSpPr>
          <p:nvPr>
            <p:ph type="title"/>
          </p:nvPr>
        </p:nvSpPr>
        <p:spPr>
          <a:xfrm>
            <a:off x="150876" y="127273"/>
            <a:ext cx="8364181" cy="572700"/>
          </a:xfrm>
        </p:spPr>
        <p:txBody>
          <a:bodyPr/>
          <a:lstStyle/>
          <a:p>
            <a:r>
              <a:rPr lang="en-US">
                <a:solidFill>
                  <a:schemeClr val="tx1"/>
                </a:solidFill>
              </a:rPr>
              <a:t>Reconciling Net Income (Loss) to Operating EBITDA</a:t>
            </a:r>
          </a:p>
        </p:txBody>
      </p:sp>
      <p:sp>
        <p:nvSpPr>
          <p:cNvPr id="9" name="Google Shape;74;p10">
            <a:extLst>
              <a:ext uri="{FF2B5EF4-FFF2-40B4-BE49-F238E27FC236}">
                <a16:creationId xmlns:a16="http://schemas.microsoft.com/office/drawing/2014/main" id="{7F84DA93-B19E-C826-7879-4A2AB79C4CB8}"/>
              </a:ext>
            </a:extLst>
          </p:cNvPr>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p>
        </p:txBody>
      </p:sp>
      <p:graphicFrame>
        <p:nvGraphicFramePr>
          <p:cNvPr id="7" name="Table 6">
            <a:extLst>
              <a:ext uri="{FF2B5EF4-FFF2-40B4-BE49-F238E27FC236}">
                <a16:creationId xmlns:a16="http://schemas.microsoft.com/office/drawing/2014/main" id="{823EA62C-4174-DE70-2817-40A147CEF8F0}"/>
              </a:ext>
            </a:extLst>
          </p:cNvPr>
          <p:cNvGraphicFramePr>
            <a:graphicFrameLocks noGrp="1"/>
          </p:cNvGraphicFramePr>
          <p:nvPr>
            <p:custDataLst>
              <p:tags r:id="rId1"/>
            </p:custDataLst>
            <p:extLst>
              <p:ext uri="{D42A27DB-BD31-4B8C-83A1-F6EECF244321}">
                <p14:modId xmlns:p14="http://schemas.microsoft.com/office/powerpoint/2010/main" val="697834295"/>
              </p:ext>
            </p:extLst>
          </p:nvPr>
        </p:nvGraphicFramePr>
        <p:xfrm>
          <a:off x="236500" y="1497748"/>
          <a:ext cx="8364180" cy="1799022"/>
        </p:xfrm>
        <a:graphic>
          <a:graphicData uri="http://schemas.openxmlformats.org/drawingml/2006/table">
            <a:tbl>
              <a:tblPr/>
              <a:tblGrid>
                <a:gridCol w="4106658">
                  <a:extLst>
                    <a:ext uri="{9D8B030D-6E8A-4147-A177-3AD203B41FA5}">
                      <a16:colId xmlns:a16="http://schemas.microsoft.com/office/drawing/2014/main" val="4218157439"/>
                    </a:ext>
                  </a:extLst>
                </a:gridCol>
                <a:gridCol w="2128761">
                  <a:extLst>
                    <a:ext uri="{9D8B030D-6E8A-4147-A177-3AD203B41FA5}">
                      <a16:colId xmlns:a16="http://schemas.microsoft.com/office/drawing/2014/main" val="2675584140"/>
                    </a:ext>
                  </a:extLst>
                </a:gridCol>
                <a:gridCol w="2128761">
                  <a:extLst>
                    <a:ext uri="{9D8B030D-6E8A-4147-A177-3AD203B41FA5}">
                      <a16:colId xmlns:a16="http://schemas.microsoft.com/office/drawing/2014/main" val="4098269200"/>
                    </a:ext>
                  </a:extLst>
                </a:gridCol>
              </a:tblGrid>
              <a:tr h="262830">
                <a:tc>
                  <a:txBody>
                    <a:bodyPr/>
                    <a:lstStyle/>
                    <a:p>
                      <a:pPr algn="l" fontAlgn="ctr"/>
                      <a:r>
                        <a:rPr lang="en-CA" sz="1050" b="1" i="0" u="none" strike="noStrike">
                          <a:solidFill>
                            <a:schemeClr val="bg1"/>
                          </a:solidFill>
                          <a:effectLst/>
                          <a:latin typeface="Open Sans"/>
                          <a:ea typeface="Open Sans"/>
                          <a:cs typeface="Open Sans"/>
                        </a:rPr>
                        <a:t>Consolidated (US$ millions)</a:t>
                      </a:r>
                    </a:p>
                  </a:txBody>
                  <a:tcPr marL="107204"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A97"/>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CA" sz="1050" b="1" i="0" u="none" strike="noStrike">
                          <a:solidFill>
                            <a:schemeClr val="bg1"/>
                          </a:solidFill>
                          <a:effectLst/>
                          <a:latin typeface="Open Sans"/>
                          <a:ea typeface="Open Sans"/>
                          <a:cs typeface="Open Sans"/>
                        </a:rPr>
                        <a:t>Q4 2024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A97"/>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CA" sz="1050" b="1" i="0" u="none" strike="noStrike">
                          <a:solidFill>
                            <a:schemeClr val="bg1"/>
                          </a:solidFill>
                          <a:effectLst/>
                          <a:latin typeface="Open Sans"/>
                          <a:ea typeface="Open Sans"/>
                          <a:cs typeface="Open Sans"/>
                        </a:rPr>
                        <a:t>Q1 2025</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A97"/>
                    </a:solidFill>
                  </a:tcPr>
                </a:tc>
                <a:extLst>
                  <a:ext uri="{0D108BD9-81ED-4DB2-BD59-A6C34878D82A}">
                    <a16:rowId xmlns:a16="http://schemas.microsoft.com/office/drawing/2014/main" val="2350640982"/>
                  </a:ext>
                </a:extLst>
              </a:tr>
              <a:tr h="219456">
                <a:tc>
                  <a:txBody>
                    <a:bodyPr/>
                    <a:lstStyle/>
                    <a:p>
                      <a:pPr marL="173355" lvl="0" algn="l" fontAlgn="b"/>
                      <a:r>
                        <a:rPr lang="en-US" sz="1050" b="0" i="0" u="none" strike="noStrike">
                          <a:solidFill>
                            <a:schemeClr val="bg2"/>
                          </a:solidFill>
                          <a:effectLst/>
                          <a:latin typeface="Open Sans"/>
                          <a:ea typeface="Open Sans"/>
                          <a:cs typeface="Open Sans"/>
                        </a:rPr>
                        <a:t>Net income (loss)</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a:solidFill>
                            <a:schemeClr val="bg2"/>
                          </a:solidFill>
                          <a:effectLst/>
                          <a:latin typeface="Open Sans"/>
                          <a:ea typeface="Open Sans"/>
                          <a:cs typeface="Open Sans"/>
                        </a:rPr>
                        <a:t>$16.7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a:solidFill>
                            <a:schemeClr val="bg2"/>
                          </a:solidFill>
                          <a:effectLst/>
                          <a:latin typeface="Open Sans"/>
                          <a:ea typeface="Open Sans"/>
                          <a:cs typeface="Open Sans"/>
                        </a:rPr>
                        <a:t>($22.3)</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91836106"/>
                  </a:ext>
                </a:extLst>
              </a:tr>
              <a:tr h="219456">
                <a:tc>
                  <a:txBody>
                    <a:bodyPr/>
                    <a:lstStyle/>
                    <a:p>
                      <a:pPr marL="173355" lvl="0" algn="l" fontAlgn="b"/>
                      <a:r>
                        <a:rPr lang="en-US" sz="1050" b="0" i="0" u="none" strike="noStrike" dirty="0">
                          <a:solidFill>
                            <a:schemeClr val="bg2"/>
                          </a:solidFill>
                          <a:effectLst/>
                          <a:latin typeface="Open Sans"/>
                          <a:ea typeface="Open Sans"/>
                          <a:cs typeface="Open Sans"/>
                        </a:rPr>
                        <a:t>Income tax provision</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a:solidFill>
                            <a:schemeClr val="bg2"/>
                          </a:solidFill>
                          <a:effectLst/>
                          <a:latin typeface="Open Sans"/>
                          <a:ea typeface="Open Sans"/>
                          <a:cs typeface="Open Sans"/>
                        </a:rPr>
                        <a:t>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a:solidFill>
                            <a:schemeClr val="bg2"/>
                          </a:solidFill>
                          <a:effectLst/>
                          <a:latin typeface="Open Sans"/>
                          <a:ea typeface="Open Sans"/>
                          <a:cs typeface="Open Sans"/>
                        </a:rPr>
                        <a:t>0.7</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79416948"/>
                  </a:ext>
                </a:extLst>
              </a:tr>
              <a:tr h="219456">
                <a:tc>
                  <a:txBody>
                    <a:bodyPr/>
                    <a:lstStyle/>
                    <a:p>
                      <a:pPr marL="173355" lvl="0" algn="l" fontAlgn="b"/>
                      <a:r>
                        <a:rPr lang="en-US" sz="1050" b="0" i="0" u="none" strike="noStrike">
                          <a:solidFill>
                            <a:schemeClr val="bg2"/>
                          </a:solidFill>
                          <a:effectLst/>
                          <a:latin typeface="Open Sans"/>
                          <a:ea typeface="Open Sans"/>
                          <a:cs typeface="Open Sans"/>
                        </a:rPr>
                        <a:t>Interest expense</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a:solidFill>
                            <a:schemeClr val="bg2"/>
                          </a:solidFill>
                          <a:effectLst/>
                          <a:latin typeface="Open Sans"/>
                          <a:ea typeface="Open Sans"/>
                          <a:cs typeface="Open Sans"/>
                        </a:rPr>
                        <a:t>28.3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dirty="0">
                          <a:solidFill>
                            <a:schemeClr val="bg2"/>
                          </a:solidFill>
                          <a:effectLst/>
                          <a:latin typeface="Open Sans"/>
                          <a:ea typeface="Open Sans"/>
                          <a:cs typeface="Open Sans"/>
                        </a:rPr>
                        <a:t>28.2</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5210468"/>
                  </a:ext>
                </a:extLst>
              </a:tr>
              <a:tr h="219456">
                <a:tc>
                  <a:txBody>
                    <a:bodyPr/>
                    <a:lstStyle/>
                    <a:p>
                      <a:pPr marL="173355" lvl="0" algn="l" fontAlgn="b"/>
                      <a:r>
                        <a:rPr lang="en-US" sz="1050" b="0" i="0" u="none" strike="noStrike" dirty="0">
                          <a:solidFill>
                            <a:schemeClr val="bg2"/>
                          </a:solidFill>
                          <a:effectLst/>
                          <a:latin typeface="Open Sans"/>
                          <a:ea typeface="Open Sans"/>
                          <a:cs typeface="Open Sans"/>
                        </a:rPr>
                        <a:t>Other expense</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a:solidFill>
                            <a:schemeClr val="bg2"/>
                          </a:solidFill>
                          <a:effectLst/>
                          <a:latin typeface="Open Sans"/>
                          <a:ea typeface="Open Sans"/>
                          <a:cs typeface="Open Sans"/>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0" i="0" u="none" strike="noStrike">
                          <a:solidFill>
                            <a:schemeClr val="bg2"/>
                          </a:solidFill>
                          <a:effectLst/>
                          <a:latin typeface="Open Sans"/>
                          <a:ea typeface="Open Sans"/>
                          <a:cs typeface="Open Sans"/>
                        </a:rPr>
                        <a:t>0.2</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3743138"/>
                  </a:ext>
                </a:extLst>
              </a:tr>
              <a:tr h="219456">
                <a:tc>
                  <a:txBody>
                    <a:bodyPr/>
                    <a:lstStyle/>
                    <a:p>
                      <a:pPr marL="115570" lvl="0" indent="0" algn="l" fontAlgn="b"/>
                      <a:r>
                        <a:rPr lang="en-US" sz="1050" b="1" i="0" u="none" strike="noStrike">
                          <a:solidFill>
                            <a:schemeClr val="bg2"/>
                          </a:solidFill>
                          <a:effectLst/>
                          <a:latin typeface="Open Sans"/>
                          <a:ea typeface="Open Sans"/>
                          <a:cs typeface="Open Sans"/>
                        </a:rPr>
                        <a:t>Operating income</a:t>
                      </a:r>
                      <a:endParaRPr lang="en-US" sz="1050" b="0" i="0" u="none" strike="noStrike">
                        <a:solidFill>
                          <a:schemeClr val="bg2"/>
                        </a:solidFill>
                        <a:effectLst/>
                        <a:latin typeface="Open Sans"/>
                        <a:ea typeface="Open Sans"/>
                        <a:cs typeface="Open Sans"/>
                      </a:endParaRP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1" i="0" u="none" strike="noStrike">
                          <a:solidFill>
                            <a:schemeClr val="bg2"/>
                          </a:solidFill>
                          <a:effectLst/>
                          <a:latin typeface="Open Sans"/>
                          <a:ea typeface="Open Sans"/>
                          <a:cs typeface="Open Sans"/>
                        </a:rPr>
                        <a:t>50.4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1" i="0" u="none" strike="noStrike">
                          <a:solidFill>
                            <a:schemeClr val="bg2"/>
                          </a:solidFill>
                          <a:effectLst/>
                          <a:latin typeface="Open Sans"/>
                          <a:ea typeface="Open Sans"/>
                          <a:cs typeface="Open Sans"/>
                        </a:rPr>
                        <a:t>6.7</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bg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8969898"/>
                  </a:ext>
                </a:extLst>
              </a:tr>
              <a:tr h="219456">
                <a:tc>
                  <a:txBody>
                    <a:bodyPr/>
                    <a:lstStyle/>
                    <a:p>
                      <a:pPr marL="173355" lvl="0" algn="l" fontAlgn="b"/>
                      <a:r>
                        <a:rPr lang="en-US" sz="1050" b="0" i="0" u="none" strike="noStrike">
                          <a:solidFill>
                            <a:schemeClr val="bg2"/>
                          </a:solidFill>
                          <a:effectLst/>
                          <a:latin typeface="Open Sans"/>
                          <a:ea typeface="Open Sans"/>
                          <a:cs typeface="Open Sans"/>
                        </a:rPr>
                        <a:t>Add: Depreciation and amortization</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a:solidFill>
                            <a:schemeClr val="bg2"/>
                          </a:solidFill>
                          <a:effectLst/>
                          <a:latin typeface="Open Sans"/>
                          <a:ea typeface="Open Sans"/>
                          <a:cs typeface="Open Sans"/>
                        </a:rPr>
                        <a:t>48.8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a:solidFill>
                            <a:schemeClr val="bg2"/>
                          </a:solidFill>
                          <a:effectLst/>
                          <a:latin typeface="Open Sans"/>
                          <a:ea typeface="Open Sans"/>
                          <a:cs typeface="Open Sans"/>
                        </a:rPr>
                        <a:t>40.4</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50000"/>
                          <a:lumOff val="50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3592194"/>
                  </a:ext>
                </a:extLst>
              </a:tr>
              <a:tr h="219456">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Calibri" panose="020F0502020204030204"/>
                          <a:sym typeface="Arial"/>
                        </a:defRPr>
                      </a:lvl9pPr>
                    </a:lstStyle>
                    <a:p>
                      <a:pPr marL="115570" lvl="0" indent="0" algn="l" fontAlgn="b"/>
                      <a:r>
                        <a:rPr lang="en-US" sz="1050" b="1" i="0" u="none" strike="noStrike">
                          <a:solidFill>
                            <a:schemeClr val="bg2"/>
                          </a:solidFill>
                          <a:effectLst/>
                          <a:latin typeface="Open Sans"/>
                          <a:ea typeface="Open Sans"/>
                          <a:cs typeface="Open Sans"/>
                        </a:rPr>
                        <a:t>Operating EBITDA</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1" i="0" u="none" strike="noStrike">
                          <a:solidFill>
                            <a:schemeClr val="bg2"/>
                          </a:solidFill>
                          <a:effectLst/>
                          <a:latin typeface="Open Sans"/>
                          <a:ea typeface="Open Sans"/>
                          <a:cs typeface="Open Sans"/>
                        </a:rPr>
                        <a:t>99.2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1" i="0" u="none" strike="noStrike" dirty="0">
                          <a:solidFill>
                            <a:schemeClr val="bg2"/>
                          </a:solidFill>
                          <a:effectLst/>
                          <a:latin typeface="Open Sans"/>
                          <a:ea typeface="Open Sans"/>
                          <a:cs typeface="Open Sans"/>
                        </a:rPr>
                        <a:t>47.1</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063514"/>
                  </a:ext>
                </a:extLst>
              </a:tr>
            </a:tbl>
          </a:graphicData>
        </a:graphic>
      </p:graphicFrame>
      <p:sp>
        <p:nvSpPr>
          <p:cNvPr id="5" name="TextBox 4">
            <a:extLst>
              <a:ext uri="{FF2B5EF4-FFF2-40B4-BE49-F238E27FC236}">
                <a16:creationId xmlns:a16="http://schemas.microsoft.com/office/drawing/2014/main" id="{2F0917C0-46B1-F080-FAF3-2B5A927A70F9}"/>
              </a:ext>
            </a:extLst>
          </p:cNvPr>
          <p:cNvSpPr txBox="1"/>
          <p:nvPr/>
        </p:nvSpPr>
        <p:spPr>
          <a:xfrm>
            <a:off x="297873" y="4809275"/>
            <a:ext cx="184731" cy="307777"/>
          </a:xfrm>
          <a:prstGeom prst="rect">
            <a:avLst/>
          </a:prstGeom>
          <a:noFill/>
        </p:spPr>
        <p:txBody>
          <a:bodyPr wrap="none" rtlCol="0">
            <a:spAutoFit/>
          </a:bodyPr>
          <a:lstStyle/>
          <a:p>
            <a:endParaRPr lang="en-CA"/>
          </a:p>
        </p:txBody>
      </p:sp>
      <p:sp>
        <p:nvSpPr>
          <p:cNvPr id="11" name="Google Shape;611;p49">
            <a:extLst>
              <a:ext uri="{FF2B5EF4-FFF2-40B4-BE49-F238E27FC236}">
                <a16:creationId xmlns:a16="http://schemas.microsoft.com/office/drawing/2014/main" id="{A5386B91-AA77-DFAE-74F6-01BA89D56A25}"/>
              </a:ext>
            </a:extLst>
          </p:cNvPr>
          <p:cNvSpPr txBox="1"/>
          <p:nvPr/>
        </p:nvSpPr>
        <p:spPr>
          <a:xfrm>
            <a:off x="0" y="4900831"/>
            <a:ext cx="9488859" cy="230792"/>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555759"/>
              </a:buClr>
              <a:buSzPts val="900"/>
            </a:pPr>
            <a:r>
              <a:rPr lang="en-US" sz="900" b="0" i="0" u="none" strike="noStrike" cap="none">
                <a:solidFill>
                  <a:srgbClr val="555759"/>
                </a:solidFill>
                <a:latin typeface="Open Sans"/>
                <a:ea typeface="Open Sans"/>
                <a:cs typeface="Open Sans"/>
                <a:sym typeface="Open Sans"/>
              </a:rPr>
              <a:t>Note: See next slide for additional disclosures </a:t>
            </a:r>
            <a:endParaRPr lang="en-US"/>
          </a:p>
        </p:txBody>
      </p:sp>
    </p:spTree>
    <p:extLst>
      <p:ext uri="{BB962C8B-B14F-4D97-AF65-F5344CB8AC3E}">
        <p14:creationId xmlns:p14="http://schemas.microsoft.com/office/powerpoint/2010/main" val="513421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4F342D63-669D-632A-F89E-07E99F2A8B85}"/>
            </a:ext>
          </a:extLst>
        </p:cNvPr>
        <p:cNvGrpSpPr/>
        <p:nvPr/>
      </p:nvGrpSpPr>
      <p:grpSpPr>
        <a:xfrm>
          <a:off x="0" y="0"/>
          <a:ext cx="0" cy="0"/>
          <a:chOff x="0" y="0"/>
          <a:chExt cx="0" cy="0"/>
        </a:xfrm>
      </p:grpSpPr>
      <p:cxnSp>
        <p:nvCxnSpPr>
          <p:cNvPr id="118" name="Google Shape;118;p14">
            <a:extLst>
              <a:ext uri="{FF2B5EF4-FFF2-40B4-BE49-F238E27FC236}">
                <a16:creationId xmlns:a16="http://schemas.microsoft.com/office/drawing/2014/main" id="{5B7FBB33-9928-8EE5-54F2-A763852B9706}"/>
              </a:ext>
            </a:extLst>
          </p:cNvPr>
          <p:cNvCxnSpPr/>
          <p:nvPr/>
        </p:nvCxnSpPr>
        <p:spPr>
          <a:xfrm>
            <a:off x="0" y="755350"/>
            <a:ext cx="4330800" cy="0"/>
          </a:xfrm>
          <a:prstGeom prst="straightConnector1">
            <a:avLst/>
          </a:prstGeom>
          <a:noFill/>
          <a:ln w="38100"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ED9FD7EC-1716-2EE3-75C3-93C9DD906CBB}"/>
              </a:ext>
            </a:extLst>
          </p:cNvPr>
          <p:cNvSpPr>
            <a:spLocks noGrp="1"/>
          </p:cNvSpPr>
          <p:nvPr>
            <p:ph type="title"/>
          </p:nvPr>
        </p:nvSpPr>
        <p:spPr>
          <a:xfrm>
            <a:off x="150876" y="127273"/>
            <a:ext cx="8364181" cy="572700"/>
          </a:xfrm>
        </p:spPr>
        <p:txBody>
          <a:bodyPr/>
          <a:lstStyle/>
          <a:p>
            <a:r>
              <a:rPr lang="en-US">
                <a:solidFill>
                  <a:schemeClr val="tx1"/>
                </a:solidFill>
              </a:rPr>
              <a:t>Reconciling Net Income (Loss) to Operating EBITDA</a:t>
            </a:r>
          </a:p>
        </p:txBody>
      </p:sp>
      <p:sp>
        <p:nvSpPr>
          <p:cNvPr id="9" name="Google Shape;74;p10">
            <a:extLst>
              <a:ext uri="{FF2B5EF4-FFF2-40B4-BE49-F238E27FC236}">
                <a16:creationId xmlns:a16="http://schemas.microsoft.com/office/drawing/2014/main" id="{112399DF-5580-D80A-8578-58BFAC932611}"/>
              </a:ext>
            </a:extLst>
          </p:cNvPr>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3" name="Google Shape;654;p51">
            <a:extLst>
              <a:ext uri="{FF2B5EF4-FFF2-40B4-BE49-F238E27FC236}">
                <a16:creationId xmlns:a16="http://schemas.microsoft.com/office/drawing/2014/main" id="{0E803AE8-2368-436A-417C-3A1DB7288F40}"/>
              </a:ext>
            </a:extLst>
          </p:cNvPr>
          <p:cNvSpPr txBox="1"/>
          <p:nvPr/>
        </p:nvSpPr>
        <p:spPr>
          <a:xfrm>
            <a:off x="289876" y="835020"/>
            <a:ext cx="8632595" cy="4054926"/>
          </a:xfrm>
          <a:prstGeom prst="rect">
            <a:avLst/>
          </a:prstGeom>
          <a:noFill/>
          <a:ln>
            <a:noFill/>
          </a:ln>
        </p:spPr>
        <p:txBody>
          <a:bodyPr spcFirstLastPara="1" wrap="square" lIns="68569" tIns="34275" rIns="68569" bIns="34275" anchor="t" anchorCtr="0">
            <a:spAutoFit/>
          </a:bodyPr>
          <a:lstStyle/>
          <a:p>
            <a:r>
              <a:rPr lang="en-CA" sz="1200" b="1">
                <a:solidFill>
                  <a:srgbClr val="555759"/>
                </a:solidFill>
                <a:latin typeface="Open Sans"/>
                <a:ea typeface="Open Sans"/>
                <a:cs typeface="Open Sans"/>
                <a:sym typeface="Open Sans"/>
              </a:rPr>
              <a:t>Note: For other reconciliations of Net Income (Loss) to Operating EBITDA in periods not shown, please refer to that period’s respective Form 10-Q or 10-K, which can be found on our website (www.mercerint.com)</a:t>
            </a:r>
            <a:endParaRPr sz="900">
              <a:solidFill>
                <a:srgbClr val="555759"/>
              </a:solidFill>
            </a:endParaRPr>
          </a:p>
          <a:p>
            <a:endParaRPr sz="1000" i="1">
              <a:solidFill>
                <a:srgbClr val="555759"/>
              </a:solidFill>
              <a:latin typeface="Open Sans"/>
              <a:ea typeface="Open Sans"/>
              <a:cs typeface="Open Sans"/>
              <a:sym typeface="Open Sans"/>
            </a:endParaRPr>
          </a:p>
          <a:p>
            <a:r>
              <a:rPr lang="en-US" sz="900">
                <a:solidFill>
                  <a:srgbClr val="555759"/>
                </a:solidFill>
                <a:latin typeface="Open Sans"/>
                <a:ea typeface="Open Sans"/>
                <a:cs typeface="Open Sans"/>
                <a:sym typeface="Open Sans"/>
              </a:rPr>
              <a:t>Operating EBITDA is defined as operating income plus depreciation and amortization and long-lived asset impairment charges. We use Operating EBITDA as a benchmark measurement of our own operating results and as a benchmark relative to our competitors. We consider it to be a meaningful supplement to operating income as a performance measure primarily because depreciation expense and long-lived asset impairment charges are not actual cash costs, and depreciation expense varies widely from company to company in a manner that we consider largely independent of the underlying cost efficiency of our operating facilities. In addition, we believe Operating EBITDA is commonly used by securities analysts, investors and other interested parties to evaluate our financial performance.</a:t>
            </a:r>
          </a:p>
          <a:p>
            <a:r>
              <a:rPr lang="en-US" sz="900">
                <a:solidFill>
                  <a:srgbClr val="555759"/>
                </a:solidFill>
                <a:latin typeface="Open Sans"/>
                <a:ea typeface="Open Sans"/>
                <a:cs typeface="Open Sans"/>
                <a:sym typeface="Open Sans"/>
              </a:rPr>
              <a:t> </a:t>
            </a:r>
          </a:p>
          <a:p>
            <a:r>
              <a:rPr lang="en-US" sz="900">
                <a:solidFill>
                  <a:srgbClr val="555759"/>
                </a:solidFill>
                <a:latin typeface="Open Sans"/>
                <a:ea typeface="Open Sans"/>
                <a:cs typeface="Open Sans"/>
                <a:sym typeface="Open Sans"/>
              </a:rPr>
              <a:t>Operating EBITDA does not reflect the impact of a number of items that affect our net income (loss), including financing costs, income taxes, and the effect of derivative instruments. Operating EBITDA is not a measure of financial performance under GAAP, and should not be considered as an alternative to net income (loss) or operating income as a measure of performance, or as an alternative to net cash from (used in) operating activities as a measure of liquidity. Operating EBITDA is an internal measure and therefore may not be comparable to other companies.</a:t>
            </a:r>
          </a:p>
          <a:p>
            <a:endParaRPr lang="en-US" sz="900">
              <a:solidFill>
                <a:srgbClr val="555759"/>
              </a:solidFill>
              <a:latin typeface="Open Sans"/>
              <a:ea typeface="Open Sans"/>
              <a:cs typeface="Open Sans"/>
              <a:sym typeface="Open Sans"/>
            </a:endParaRPr>
          </a:p>
          <a:p>
            <a:r>
              <a:rPr lang="en-US" sz="900">
                <a:solidFill>
                  <a:srgbClr val="555759"/>
                </a:solidFill>
                <a:latin typeface="Open Sans"/>
                <a:ea typeface="Open Sans"/>
                <a:cs typeface="Open Sans"/>
                <a:sym typeface="Open Sans"/>
              </a:rPr>
              <a:t>Operating EBITDA has significant limitations as an analytical tool, and should not be considered in isolation, or as a substitute for analysis of our results as reported under GAAP. Some of these limitations are that Operating EBITDA does not reflect: (</a:t>
            </a:r>
            <a:r>
              <a:rPr lang="en-US" sz="900" err="1">
                <a:solidFill>
                  <a:srgbClr val="555759"/>
                </a:solidFill>
                <a:latin typeface="Open Sans"/>
                <a:ea typeface="Open Sans"/>
                <a:cs typeface="Open Sans"/>
                <a:sym typeface="Open Sans"/>
              </a:rPr>
              <a:t>i</a:t>
            </a:r>
            <a:r>
              <a:rPr lang="en-US" sz="900">
                <a:solidFill>
                  <a:srgbClr val="555759"/>
                </a:solidFill>
                <a:latin typeface="Open Sans"/>
                <a:ea typeface="Open Sans"/>
                <a:cs typeface="Open Sans"/>
                <a:sym typeface="Open Sans"/>
              </a:rPr>
              <a:t>) our cash expenditures, or future requirements, for capital expenditures or contractual commitments; (ii) changes in, or cash requirements for, working capital needs; (iii) the significant interest expense, or the cash requirements necessary to service interest or principal payments, on our outstanding debt; (iv) the impact of realized or marked to market changes in our derivative positions, which can be substantial; and (v) the impact of impairment charges against our investments or assets. Because of these limitations, Operating EBITDA should only be considered as a supplemental performance measure and should not be considered as a measure of liquidity or cash available to us to invest in the growth of our business. Because all companies do not calculate Operating EBITDA in the same manner, Operating EBITDA as calculated by us may differ from Operating EBITDA or EBITDA as calculated by other companies. We compensate for these limitations by using Operating EBITDA as a supplemental measure of our performance and by relying primarily on our GAAP financial statements.</a:t>
            </a:r>
          </a:p>
          <a:p>
            <a:endParaRPr lang="en-US" sz="900">
              <a:solidFill>
                <a:srgbClr val="555759"/>
              </a:solidFill>
              <a:latin typeface="Open Sans"/>
              <a:ea typeface="Open Sans"/>
              <a:cs typeface="Open Sans"/>
              <a:sym typeface="Open Sans"/>
            </a:endParaRPr>
          </a:p>
          <a:p>
            <a:r>
              <a:rPr lang="en-US" sz="900">
                <a:solidFill>
                  <a:srgbClr val="555759"/>
                </a:solidFill>
                <a:latin typeface="Open Sans"/>
                <a:ea typeface="Open Sans"/>
                <a:cs typeface="Open Sans"/>
                <a:sym typeface="Open Sans"/>
              </a:rPr>
              <a:t>Operating EBITDA is a non-GAAP financial measure at the consolidated level and is considered different from Operating EBITDA at the segment level, referred to as “Segment Operating EBITDA”, which is our single measure of segment profit or loss presented in our financial statements under GAAP. For more information on Segment Operating EBITDA, refer to the segment information note within our consolidated financial statements. </a:t>
            </a:r>
            <a:endParaRPr sz="900">
              <a:solidFill>
                <a:srgbClr val="555759"/>
              </a:solidFill>
            </a:endParaRPr>
          </a:p>
        </p:txBody>
      </p:sp>
    </p:spTree>
    <p:extLst>
      <p:ext uri="{BB962C8B-B14F-4D97-AF65-F5344CB8AC3E}">
        <p14:creationId xmlns:p14="http://schemas.microsoft.com/office/powerpoint/2010/main" val="191530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612B5038-6223-7AA9-D799-BE5A3BF359CB}"/>
            </a:ext>
          </a:extLst>
        </p:cNvPr>
        <p:cNvGrpSpPr/>
        <p:nvPr/>
      </p:nvGrpSpPr>
      <p:grpSpPr>
        <a:xfrm>
          <a:off x="0" y="0"/>
          <a:ext cx="0" cy="0"/>
          <a:chOff x="0" y="0"/>
          <a:chExt cx="0" cy="0"/>
        </a:xfrm>
      </p:grpSpPr>
      <p:cxnSp>
        <p:nvCxnSpPr>
          <p:cNvPr id="118" name="Google Shape;118;p14">
            <a:extLst>
              <a:ext uri="{FF2B5EF4-FFF2-40B4-BE49-F238E27FC236}">
                <a16:creationId xmlns:a16="http://schemas.microsoft.com/office/drawing/2014/main" id="{05ED59A6-BCCE-825E-DD10-011525ABA65E}"/>
              </a:ext>
            </a:extLst>
          </p:cNvPr>
          <p:cNvCxnSpPr/>
          <p:nvPr/>
        </p:nvCxnSpPr>
        <p:spPr>
          <a:xfrm>
            <a:off x="0" y="755350"/>
            <a:ext cx="4330800" cy="0"/>
          </a:xfrm>
          <a:prstGeom prst="straightConnector1">
            <a:avLst/>
          </a:prstGeom>
          <a:noFill/>
          <a:ln w="38100"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FBC76E30-4889-2682-51C9-B4F1EF17A150}"/>
              </a:ext>
            </a:extLst>
          </p:cNvPr>
          <p:cNvSpPr>
            <a:spLocks noGrp="1"/>
          </p:cNvSpPr>
          <p:nvPr>
            <p:ph type="title"/>
          </p:nvPr>
        </p:nvSpPr>
        <p:spPr>
          <a:xfrm>
            <a:off x="150876" y="127273"/>
            <a:ext cx="8364181" cy="572700"/>
          </a:xfrm>
        </p:spPr>
        <p:txBody>
          <a:bodyPr/>
          <a:lstStyle/>
          <a:p>
            <a:r>
              <a:rPr lang="en">
                <a:solidFill>
                  <a:schemeClr val="tx1"/>
                </a:solidFill>
              </a:rPr>
              <a:t>Financial Results Overview</a:t>
            </a:r>
            <a:endParaRPr lang="en-US">
              <a:solidFill>
                <a:schemeClr val="tx1"/>
              </a:solidFill>
            </a:endParaRPr>
          </a:p>
        </p:txBody>
      </p:sp>
      <p:sp>
        <p:nvSpPr>
          <p:cNvPr id="9" name="Google Shape;74;p10">
            <a:extLst>
              <a:ext uri="{FF2B5EF4-FFF2-40B4-BE49-F238E27FC236}">
                <a16:creationId xmlns:a16="http://schemas.microsoft.com/office/drawing/2014/main" id="{9B86B610-DBFE-2E8C-F162-B4C6981B855F}"/>
              </a:ext>
            </a:extLst>
          </p:cNvPr>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mtClean="0"/>
              <a:t>3</a:t>
            </a:fld>
            <a:endParaRPr lang="en"/>
          </a:p>
        </p:txBody>
      </p:sp>
      <p:graphicFrame>
        <p:nvGraphicFramePr>
          <p:cNvPr id="10" name="Table 9">
            <a:extLst>
              <a:ext uri="{FF2B5EF4-FFF2-40B4-BE49-F238E27FC236}">
                <a16:creationId xmlns:a16="http://schemas.microsoft.com/office/drawing/2014/main" id="{96866471-29E6-DF46-5296-16A381100ED7}"/>
              </a:ext>
            </a:extLst>
          </p:cNvPr>
          <p:cNvGraphicFramePr>
            <a:graphicFrameLocks noGrp="1"/>
          </p:cNvGraphicFramePr>
          <p:nvPr>
            <p:custDataLst>
              <p:tags r:id="rId1"/>
            </p:custDataLst>
            <p:extLst>
              <p:ext uri="{D42A27DB-BD31-4B8C-83A1-F6EECF244321}">
                <p14:modId xmlns:p14="http://schemas.microsoft.com/office/powerpoint/2010/main" val="4294687993"/>
              </p:ext>
            </p:extLst>
          </p:nvPr>
        </p:nvGraphicFramePr>
        <p:xfrm>
          <a:off x="350520" y="1362883"/>
          <a:ext cx="5051991" cy="2315657"/>
        </p:xfrm>
        <a:graphic>
          <a:graphicData uri="http://schemas.openxmlformats.org/drawingml/2006/table">
            <a:tbl>
              <a:tblPr/>
              <a:tblGrid>
                <a:gridCol w="1968264">
                  <a:extLst>
                    <a:ext uri="{9D8B030D-6E8A-4147-A177-3AD203B41FA5}">
                      <a16:colId xmlns:a16="http://schemas.microsoft.com/office/drawing/2014/main" val="4218157439"/>
                    </a:ext>
                  </a:extLst>
                </a:gridCol>
                <a:gridCol w="1027909">
                  <a:extLst>
                    <a:ext uri="{9D8B030D-6E8A-4147-A177-3AD203B41FA5}">
                      <a16:colId xmlns:a16="http://schemas.microsoft.com/office/drawing/2014/main" val="2675584140"/>
                    </a:ext>
                  </a:extLst>
                </a:gridCol>
                <a:gridCol w="1027909">
                  <a:extLst>
                    <a:ext uri="{9D8B030D-6E8A-4147-A177-3AD203B41FA5}">
                      <a16:colId xmlns:a16="http://schemas.microsoft.com/office/drawing/2014/main" val="2516039941"/>
                    </a:ext>
                  </a:extLst>
                </a:gridCol>
                <a:gridCol w="1027909">
                  <a:extLst>
                    <a:ext uri="{9D8B030D-6E8A-4147-A177-3AD203B41FA5}">
                      <a16:colId xmlns:a16="http://schemas.microsoft.com/office/drawing/2014/main" val="628767932"/>
                    </a:ext>
                  </a:extLst>
                </a:gridCol>
              </a:tblGrid>
              <a:tr h="514281">
                <a:tc>
                  <a:txBody>
                    <a:bodyPr/>
                    <a:lstStyle/>
                    <a:p>
                      <a:pPr algn="l" fontAlgn="ctr"/>
                      <a:r>
                        <a:rPr lang="en-CA" sz="1050" b="0" i="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EBITDA (US$ millions)</a:t>
                      </a:r>
                    </a:p>
                  </a:txBody>
                  <a:tcPr marL="107204" marR="0" marT="0" marB="0" anchor="ctr">
                    <a:lnL w="12700" cap="flat" cmpd="sng" algn="ctr">
                      <a:solidFill>
                        <a:srgbClr val="00253D"/>
                      </a:solidFill>
                      <a:prstDash val="solid"/>
                      <a:round/>
                      <a:headEnd type="none" w="med" len="med"/>
                      <a:tailEnd type="none" w="med" len="med"/>
                    </a:lnL>
                    <a:lnR>
                      <a:noFill/>
                    </a:lnR>
                    <a:lnT w="12700" cap="flat" cmpd="sng" algn="ctr">
                      <a:solidFill>
                        <a:srgbClr val="00253D"/>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A97"/>
                    </a:solidFill>
                  </a:tcPr>
                </a:tc>
                <a:tc>
                  <a:txBody>
                    <a:bodyPr/>
                    <a:lstStyle/>
                    <a:p>
                      <a:pPr algn="ctr" fontAlgn="ctr"/>
                      <a:r>
                        <a:rPr lang="en-CA" sz="105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 2024</a:t>
                      </a:r>
                    </a:p>
                  </a:txBody>
                  <a:tcPr marL="0" marR="0" marT="0" marB="0" anchor="ctr">
                    <a:lnL>
                      <a:noFill/>
                    </a:lnL>
                    <a:lnR w="12700" cap="flat" cmpd="sng" algn="ctr">
                      <a:noFill/>
                      <a:prstDash val="solid"/>
                      <a:round/>
                      <a:headEnd type="none" w="med" len="med"/>
                      <a:tailEnd type="none" w="med" len="med"/>
                    </a:lnR>
                    <a:lnT w="12700" cap="flat" cmpd="sng" algn="ctr">
                      <a:solidFill>
                        <a:srgbClr val="00253D"/>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A97"/>
                    </a:solidFill>
                  </a:tcPr>
                </a:tc>
                <a:tc>
                  <a:txBody>
                    <a:bodyPr/>
                    <a:lstStyle/>
                    <a:p>
                      <a:pPr algn="ctr" fontAlgn="ctr"/>
                      <a:r>
                        <a:rPr lang="en-CA" sz="105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 2025</a:t>
                      </a:r>
                    </a:p>
                  </a:txBody>
                  <a:tcPr marL="0" marR="0" marT="0" marB="0" anchor="ctr">
                    <a:lnL>
                      <a:noFill/>
                    </a:lnL>
                    <a:lnR w="12700" cap="flat" cmpd="sng" algn="ctr">
                      <a:noFill/>
                      <a:prstDash val="solid"/>
                      <a:round/>
                      <a:headEnd type="none" w="med" len="med"/>
                      <a:tailEnd type="none" w="med" len="med"/>
                    </a:lnR>
                    <a:lnT w="12700" cap="flat" cmpd="sng" algn="ctr">
                      <a:solidFill>
                        <a:srgbClr val="00253D"/>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A97"/>
                    </a:solidFill>
                  </a:tcPr>
                </a:tc>
                <a:tc>
                  <a:txBody>
                    <a:bodyPr/>
                    <a:lstStyle/>
                    <a:p>
                      <a:pPr algn="ctr" fontAlgn="ctr"/>
                      <a:r>
                        <a:rPr lang="en-CA" sz="105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Change </a:t>
                      </a:r>
                    </a:p>
                    <a:p>
                      <a:pPr algn="ctr" fontAlgn="ctr"/>
                      <a:r>
                        <a:rPr lang="en-CA" sz="105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txBody>
                  <a:tcPr marL="0" marR="0" marT="0" marB="0" anchor="ctr">
                    <a:lnL>
                      <a:noFill/>
                    </a:lnL>
                    <a:lnR w="12700" cap="flat" cmpd="sng" algn="ctr">
                      <a:solidFill>
                        <a:srgbClr val="00253D"/>
                      </a:solidFill>
                      <a:prstDash val="solid"/>
                      <a:round/>
                      <a:headEnd type="none" w="med" len="med"/>
                      <a:tailEnd type="none" w="med" len="med"/>
                    </a:lnR>
                    <a:lnT w="12700" cap="flat" cmpd="sng" algn="ctr">
                      <a:solidFill>
                        <a:srgbClr val="00253D"/>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A97"/>
                    </a:solidFill>
                  </a:tcPr>
                </a:tc>
                <a:extLst>
                  <a:ext uri="{0D108BD9-81ED-4DB2-BD59-A6C34878D82A}">
                    <a16:rowId xmlns:a16="http://schemas.microsoft.com/office/drawing/2014/main" val="2350640982"/>
                  </a:ext>
                </a:extLst>
              </a:tr>
              <a:tr h="450344">
                <a:tc>
                  <a:txBody>
                    <a:bodyPr/>
                    <a:lstStyle/>
                    <a:p>
                      <a:pPr marL="173736" lvl="0" algn="l" fontAlgn="b"/>
                      <a:r>
                        <a:rPr lang="en-US" sz="105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rPr>
                        <a:t>Pulp Segment</a:t>
                      </a:r>
                      <a:r>
                        <a:rPr lang="en-US" sz="1050" b="0" i="0" u="none" strike="noStrike" baseline="30000">
                          <a:solidFill>
                            <a:schemeClr val="bg2"/>
                          </a:solidFill>
                          <a:effectLst/>
                          <a:latin typeface="Open Sans" panose="020B0606030504020204" pitchFamily="34" charset="0"/>
                          <a:ea typeface="Open Sans" panose="020B0606030504020204" pitchFamily="34" charset="0"/>
                          <a:cs typeface="Open Sans" panose="020B0606030504020204" pitchFamily="34" charset="0"/>
                        </a:rPr>
                        <a:t>(1)</a:t>
                      </a:r>
                      <a:endParaRPr lang="en-US" sz="105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ap="flat" cmpd="sng" algn="ctr">
                      <a:solidFill>
                        <a:srgbClr val="00253D"/>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00" b="0" i="0" u="none" strike="noStrike">
                          <a:solidFill>
                            <a:schemeClr val="bg2"/>
                          </a:solidFill>
                          <a:effectLst/>
                          <a:latin typeface="Open Sans" panose="020B0606030504020204" pitchFamily="34" charset="0"/>
                        </a:rPr>
                        <a:t>$106</a:t>
                      </a:r>
                    </a:p>
                  </a:txBody>
                  <a:tcPr marL="0" marR="0" marT="0" marB="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00" b="0" i="0" u="none" strike="noStrike">
                          <a:solidFill>
                            <a:schemeClr val="bg2"/>
                          </a:solidFill>
                          <a:effectLst/>
                          <a:latin typeface="Open Sans" panose="020B0606030504020204" pitchFamily="34" charset="0"/>
                        </a:rPr>
                        <a:t>$50</a:t>
                      </a:r>
                    </a:p>
                  </a:txBody>
                  <a:tcPr marL="0" marR="0" marT="0" marB="0" anchor="ctr">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chemeClr val="bg2"/>
                          </a:solidFill>
                          <a:effectLst/>
                          <a:latin typeface="Open Sans" panose="020B0606030504020204" pitchFamily="34" charset="0"/>
                        </a:rPr>
                        <a:t>($56)</a:t>
                      </a:r>
                    </a:p>
                  </a:txBody>
                  <a:tcPr marL="0" marR="0" marT="0" marB="0" anchor="ctr">
                    <a:lnL>
                      <a:noFill/>
                    </a:lnL>
                    <a:lnR w="12700" cap="flat" cmpd="sng" algn="ctr">
                      <a:solidFill>
                        <a:srgbClr val="00253D"/>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291836106"/>
                  </a:ext>
                </a:extLst>
              </a:tr>
              <a:tr h="450344">
                <a:tc>
                  <a:txBody>
                    <a:bodyPr/>
                    <a:lstStyle/>
                    <a:p>
                      <a:pPr marL="173736" lvl="0" algn="l" fontAlgn="b"/>
                      <a:r>
                        <a:rPr lang="en-US" sz="105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rPr>
                        <a:t>Solid Wood Segment</a:t>
                      </a:r>
                      <a:r>
                        <a:rPr lang="en-US" sz="1050" b="0" i="0" u="none" strike="noStrike" baseline="30000">
                          <a:solidFill>
                            <a:schemeClr val="bg2"/>
                          </a:solidFill>
                          <a:effectLst/>
                          <a:latin typeface="Open Sans" panose="020B0606030504020204" pitchFamily="34" charset="0"/>
                          <a:ea typeface="Open Sans" panose="020B0606030504020204" pitchFamily="34" charset="0"/>
                          <a:cs typeface="Open Sans" panose="020B0606030504020204" pitchFamily="34" charset="0"/>
                        </a:rPr>
                        <a:t>(1)</a:t>
                      </a:r>
                      <a:endParaRPr lang="en-US" sz="105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ap="flat" cmpd="sng" algn="ctr">
                      <a:solidFill>
                        <a:srgbClr val="00253D"/>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00" b="0" i="0" u="none" strike="noStrike">
                          <a:solidFill>
                            <a:schemeClr val="bg2"/>
                          </a:solidFill>
                          <a:effectLst/>
                          <a:latin typeface="Open Sans" panose="020B0606030504020204" pitchFamily="34" charset="0"/>
                        </a:rPr>
                        <a:t>($5)</a:t>
                      </a:r>
                    </a:p>
                  </a:txBody>
                  <a:tcPr marL="0" marR="0" marT="0" marB="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US" sz="1000" b="0" i="0" u="none" strike="noStrike">
                          <a:solidFill>
                            <a:schemeClr val="bg2"/>
                          </a:solidFill>
                          <a:effectLst/>
                          <a:latin typeface="Open Sans" panose="020B0606030504020204" pitchFamily="34" charset="0"/>
                        </a:rPr>
                        <a:t>($0)</a:t>
                      </a:r>
                    </a:p>
                  </a:txBody>
                  <a:tcPr marL="0" marR="0" marT="0" marB="0"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00" b="0" i="0" u="none" strike="noStrike">
                          <a:solidFill>
                            <a:schemeClr val="bg2"/>
                          </a:solidFill>
                          <a:effectLst/>
                          <a:latin typeface="Open Sans" panose="020B0606030504020204" pitchFamily="34" charset="0"/>
                        </a:rPr>
                        <a:t>$4</a:t>
                      </a:r>
                    </a:p>
                  </a:txBody>
                  <a:tcPr marL="0" marR="0" marT="0" marB="0" anchor="ctr">
                    <a:lnL>
                      <a:noFill/>
                    </a:lnL>
                    <a:lnR w="12700" cap="flat" cmpd="sng" algn="ctr">
                      <a:solidFill>
                        <a:srgbClr val="00253D"/>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79416948"/>
                  </a:ext>
                </a:extLst>
              </a:tr>
              <a:tr h="450344">
                <a:tc>
                  <a:txBody>
                    <a:bodyPr/>
                    <a:lstStyle/>
                    <a:p>
                      <a:pPr marL="173736" lvl="0" algn="l" fontAlgn="b"/>
                      <a:r>
                        <a:rPr lang="en-US" sz="105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rPr>
                        <a:t>Corporate &amp; Other</a:t>
                      </a:r>
                    </a:p>
                  </a:txBody>
                  <a:tcPr marL="0" marR="0" marT="0" marB="0" anchor="ctr">
                    <a:lnL w="12700" cap="flat" cmpd="sng" algn="ctr">
                      <a:solidFill>
                        <a:srgbClr val="00253D"/>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00" b="0" i="0" u="none" strike="noStrike">
                          <a:solidFill>
                            <a:schemeClr val="bg2"/>
                          </a:solidFill>
                          <a:effectLst/>
                          <a:latin typeface="Open Sans" panose="020B0606030504020204" pitchFamily="34" charset="0"/>
                        </a:rPr>
                        <a:t>($2)</a:t>
                      </a:r>
                    </a:p>
                  </a:txBody>
                  <a:tcPr marL="0" marR="0" marT="0" marB="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00" b="0" i="0" u="none" strike="noStrike">
                          <a:solidFill>
                            <a:schemeClr val="bg2"/>
                          </a:solidFill>
                          <a:effectLst/>
                          <a:latin typeface="Open Sans" panose="020B0606030504020204" pitchFamily="34" charset="0"/>
                        </a:rPr>
                        <a:t>($2)</a:t>
                      </a:r>
                    </a:p>
                  </a:txBody>
                  <a:tcPr marL="0" marR="0" marT="0" marB="0"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chemeClr val="bg2"/>
                          </a:solidFill>
                          <a:effectLst/>
                          <a:latin typeface="Open Sans" panose="020B0606030504020204" pitchFamily="34" charset="0"/>
                        </a:rPr>
                        <a:t>($0)</a:t>
                      </a:r>
                    </a:p>
                  </a:txBody>
                  <a:tcPr marL="0" marR="0" marT="0" marB="0" anchor="ctr">
                    <a:lnL>
                      <a:noFill/>
                    </a:lnL>
                    <a:lnR w="12700" cap="flat" cmpd="sng" algn="ctr">
                      <a:solidFill>
                        <a:srgbClr val="00253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773847573"/>
                  </a:ext>
                </a:extLst>
              </a:tr>
              <a:tr h="450344">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Calibri" panose="020F0502020204030204"/>
                          <a:sym typeface="Arial"/>
                        </a:defRPr>
                      </a:lvl9pPr>
                    </a:lstStyle>
                    <a:p>
                      <a:pPr marL="91440" lvl="0" algn="l" fontAlgn="b"/>
                      <a:r>
                        <a:rPr lang="en-US" sz="1050" b="1"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rPr>
                        <a:t>Operating EBITDA</a:t>
                      </a:r>
                      <a:r>
                        <a:rPr lang="en-US" sz="1050" b="1" i="0" u="none" strike="noStrike" baseline="30000">
                          <a:solidFill>
                            <a:schemeClr val="bg2"/>
                          </a:solidFill>
                          <a:effectLst/>
                          <a:latin typeface="Open Sans" panose="020B0606030504020204" pitchFamily="34" charset="0"/>
                          <a:ea typeface="Open Sans" panose="020B0606030504020204" pitchFamily="34" charset="0"/>
                          <a:cs typeface="Open Sans" panose="020B0606030504020204" pitchFamily="34" charset="0"/>
                        </a:rPr>
                        <a:t>(2)</a:t>
                      </a:r>
                      <a:endParaRPr lang="en-US" sz="1050" b="1"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ap="flat" cmpd="sng" algn="ctr">
                      <a:solidFill>
                        <a:srgbClr val="00253D"/>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00" b="1" i="0" u="none" strike="noStrike">
                          <a:solidFill>
                            <a:schemeClr val="bg2"/>
                          </a:solidFill>
                          <a:effectLst/>
                          <a:latin typeface="Open Sans" panose="020B0606030504020204" pitchFamily="34" charset="0"/>
                        </a:rPr>
                        <a:t>$99</a:t>
                      </a:r>
                    </a:p>
                  </a:txBody>
                  <a:tcPr marL="0" marR="0" marT="0" marB="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00" b="1" i="0" u="none" strike="noStrike">
                          <a:solidFill>
                            <a:schemeClr val="bg2"/>
                          </a:solidFill>
                          <a:effectLst/>
                          <a:latin typeface="Open Sans" panose="020B0606030504020204" pitchFamily="34" charset="0"/>
                        </a:rPr>
                        <a:t>$47</a:t>
                      </a:r>
                    </a:p>
                  </a:txBody>
                  <a:tcPr marL="0" marR="0" marT="0" marB="0" anchor="ctr">
                    <a:lnL>
                      <a:noFill/>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1" i="0" u="none" strike="noStrike">
                          <a:solidFill>
                            <a:schemeClr val="bg2"/>
                          </a:solidFill>
                          <a:effectLst/>
                          <a:latin typeface="Open Sans" panose="020B0606030504020204" pitchFamily="34" charset="0"/>
                        </a:rPr>
                        <a:t>($52)</a:t>
                      </a:r>
                    </a:p>
                  </a:txBody>
                  <a:tcPr marL="0" marR="0" marT="0" marB="0" anchor="ctr">
                    <a:lnL>
                      <a:noFill/>
                    </a:lnL>
                    <a:lnR w="12700" cap="flat" cmpd="sng" algn="ctr">
                      <a:solidFill>
                        <a:srgbClr val="00253D"/>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146063514"/>
                  </a:ext>
                </a:extLst>
              </a:tr>
            </a:tbl>
          </a:graphicData>
        </a:graphic>
      </p:graphicFrame>
      <p:grpSp>
        <p:nvGrpSpPr>
          <p:cNvPr id="27" name="Group 26">
            <a:extLst>
              <a:ext uri="{FF2B5EF4-FFF2-40B4-BE49-F238E27FC236}">
                <a16:creationId xmlns:a16="http://schemas.microsoft.com/office/drawing/2014/main" id="{E3AAC4AA-8C8F-581C-A934-7A54706D13FE}"/>
              </a:ext>
            </a:extLst>
          </p:cNvPr>
          <p:cNvGrpSpPr/>
          <p:nvPr/>
        </p:nvGrpSpPr>
        <p:grpSpPr>
          <a:xfrm>
            <a:off x="5775960" y="963230"/>
            <a:ext cx="3070860" cy="276999"/>
            <a:chOff x="5612618" y="977498"/>
            <a:chExt cx="3504482" cy="276999"/>
          </a:xfrm>
        </p:grpSpPr>
        <p:cxnSp>
          <p:nvCxnSpPr>
            <p:cNvPr id="24" name="Straight Connector 23">
              <a:extLst>
                <a:ext uri="{FF2B5EF4-FFF2-40B4-BE49-F238E27FC236}">
                  <a16:creationId xmlns:a16="http://schemas.microsoft.com/office/drawing/2014/main" id="{5A206AF1-AC87-A817-A038-D818C836B335}"/>
                </a:ext>
              </a:extLst>
            </p:cNvPr>
            <p:cNvCxnSpPr>
              <a:cxnSpLocks/>
            </p:cNvCxnSpPr>
            <p:nvPr/>
          </p:nvCxnSpPr>
          <p:spPr>
            <a:xfrm>
              <a:off x="5612618" y="1246877"/>
              <a:ext cx="3504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725D90-664D-B68F-F96E-F4E875EB1C47}"/>
                </a:ext>
              </a:extLst>
            </p:cNvPr>
            <p:cNvSpPr txBox="1"/>
            <p:nvPr/>
          </p:nvSpPr>
          <p:spPr>
            <a:xfrm>
              <a:off x="5612618" y="977498"/>
              <a:ext cx="3504482" cy="27699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Highlights</a:t>
              </a:r>
            </a:p>
          </p:txBody>
        </p:sp>
      </p:grpSp>
      <p:grpSp>
        <p:nvGrpSpPr>
          <p:cNvPr id="30" name="Group 29">
            <a:extLst>
              <a:ext uri="{FF2B5EF4-FFF2-40B4-BE49-F238E27FC236}">
                <a16:creationId xmlns:a16="http://schemas.microsoft.com/office/drawing/2014/main" id="{050231AC-6C4A-B66D-E87B-3F52911E8DB4}"/>
              </a:ext>
            </a:extLst>
          </p:cNvPr>
          <p:cNvGrpSpPr/>
          <p:nvPr/>
        </p:nvGrpSpPr>
        <p:grpSpPr>
          <a:xfrm>
            <a:off x="350520" y="963230"/>
            <a:ext cx="5287457" cy="276999"/>
            <a:chOff x="5612618" y="977498"/>
            <a:chExt cx="3055887" cy="276999"/>
          </a:xfrm>
        </p:grpSpPr>
        <p:cxnSp>
          <p:nvCxnSpPr>
            <p:cNvPr id="31" name="Straight Connector 30">
              <a:extLst>
                <a:ext uri="{FF2B5EF4-FFF2-40B4-BE49-F238E27FC236}">
                  <a16:creationId xmlns:a16="http://schemas.microsoft.com/office/drawing/2014/main" id="{5DA87C7F-1AB6-9201-FFF2-F5DC97F6C460}"/>
                </a:ext>
              </a:extLst>
            </p:cNvPr>
            <p:cNvCxnSpPr>
              <a:cxnSpLocks/>
            </p:cNvCxnSpPr>
            <p:nvPr/>
          </p:nvCxnSpPr>
          <p:spPr>
            <a:xfrm>
              <a:off x="5612618" y="1246877"/>
              <a:ext cx="2919799" cy="76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D9AD077-25C7-251C-692D-C50224399257}"/>
                </a:ext>
              </a:extLst>
            </p:cNvPr>
            <p:cNvSpPr txBox="1"/>
            <p:nvPr/>
          </p:nvSpPr>
          <p:spPr>
            <a:xfrm>
              <a:off x="5612618" y="977498"/>
              <a:ext cx="3055887" cy="276999"/>
            </a:xfrm>
            <a:prstGeom prst="rect">
              <a:avLst/>
            </a:prstGeom>
            <a:noFill/>
          </p:spPr>
          <p:txBody>
            <a:bodyPr wrap="square" lIns="91440" tIns="45720" rIns="91440" bIns="45720" rtlCol="0" anchor="t">
              <a:spAutoFit/>
            </a:bodyPr>
            <a:lstStyle/>
            <a:p>
              <a:r>
                <a:rPr lang="en-US" sz="1200" b="1">
                  <a:latin typeface="Open Sans"/>
                  <a:ea typeface="Open Sans"/>
                  <a:cs typeface="Open Sans"/>
                </a:rPr>
                <a:t>EBITDA Decreased Quarter-Over-Quarter</a:t>
              </a:r>
              <a:endParaRPr lang="en-US" sz="1200" b="1">
                <a:latin typeface="Open Sans" panose="020B0606030504020204" pitchFamily="34" charset="0"/>
                <a:ea typeface="Open Sans" panose="020B0606030504020204" pitchFamily="34" charset="0"/>
                <a:cs typeface="Open Sans" panose="020B0606030504020204" pitchFamily="34" charset="0"/>
              </a:endParaRPr>
            </a:p>
          </p:txBody>
        </p:sp>
      </p:grpSp>
      <p:sp>
        <p:nvSpPr>
          <p:cNvPr id="5" name="Google Shape;611;p49">
            <a:extLst>
              <a:ext uri="{FF2B5EF4-FFF2-40B4-BE49-F238E27FC236}">
                <a16:creationId xmlns:a16="http://schemas.microsoft.com/office/drawing/2014/main" id="{3E313A9B-5B66-B6B0-DC2B-2D323D6AEB17}"/>
              </a:ext>
            </a:extLst>
          </p:cNvPr>
          <p:cNvSpPr txBox="1"/>
          <p:nvPr/>
        </p:nvSpPr>
        <p:spPr>
          <a:xfrm>
            <a:off x="0" y="4327932"/>
            <a:ext cx="7465595" cy="815568"/>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555759"/>
              </a:buClr>
              <a:buSzPts val="900"/>
            </a:pPr>
            <a:r>
              <a:rPr lang="en-CA" sz="900" b="0" i="0" u="none" strike="noStrike" cap="none" dirty="0">
                <a:solidFill>
                  <a:srgbClr val="555759"/>
                </a:solidFill>
                <a:latin typeface="Open Sans"/>
                <a:ea typeface="Open Sans"/>
                <a:cs typeface="Open Sans"/>
                <a:sym typeface="Open Sans"/>
              </a:rPr>
              <a:t>Note: Due to rounding, numbers presented in this presentation may not add up precisely to totals and percentages may not precisely reflect the absolute figure </a:t>
            </a:r>
          </a:p>
          <a:p>
            <a:pPr marL="228600" marR="0" lvl="0" indent="-228600" algn="l" rtl="0">
              <a:lnSpc>
                <a:spcPct val="100000"/>
              </a:lnSpc>
              <a:spcBef>
                <a:spcPts val="0"/>
              </a:spcBef>
              <a:spcAft>
                <a:spcPts val="0"/>
              </a:spcAft>
              <a:buClr>
                <a:srgbClr val="555759"/>
              </a:buClr>
              <a:buSzPts val="900"/>
              <a:buFont typeface="Arial"/>
              <a:buAutoNum type="arabicParenR"/>
            </a:pPr>
            <a:r>
              <a:rPr lang="en-US" sz="900" b="0" i="0" u="none" strike="noStrike" cap="none" dirty="0">
                <a:solidFill>
                  <a:srgbClr val="555759"/>
                </a:solidFill>
                <a:latin typeface="Open Sans"/>
                <a:ea typeface="Open Sans"/>
                <a:cs typeface="Open Sans"/>
                <a:sym typeface="Open Sans"/>
              </a:rPr>
              <a:t>Segment Operating EBITDA is a measure of segment profit or loss presented in our financial statements under GAAP. Refer to the segment information note in our consolidated financial statements for more information.</a:t>
            </a:r>
          </a:p>
          <a:p>
            <a:pPr marL="228600" marR="0" lvl="0" indent="-228600" algn="l" rtl="0">
              <a:lnSpc>
                <a:spcPct val="100000"/>
              </a:lnSpc>
              <a:spcBef>
                <a:spcPts val="0"/>
              </a:spcBef>
              <a:spcAft>
                <a:spcPts val="0"/>
              </a:spcAft>
              <a:buClr>
                <a:srgbClr val="555759"/>
              </a:buClr>
              <a:buSzPts val="900"/>
              <a:buFont typeface="Arial"/>
              <a:buAutoNum type="arabicParenR"/>
            </a:pPr>
            <a:r>
              <a:rPr lang="en-US" sz="900" b="0" i="0" u="none" strike="noStrike" cap="none" dirty="0">
                <a:solidFill>
                  <a:srgbClr val="555759"/>
                </a:solidFill>
                <a:latin typeface="Open Sans"/>
                <a:ea typeface="Open Sans"/>
                <a:cs typeface="Open Sans"/>
                <a:sym typeface="Open Sans"/>
              </a:rPr>
              <a:t>Operating EBITDA is a non-GAAP measure. For a reconciliation of Net Income (Loss) to Operating EBITDA, refer to slide 21.</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7FCF8C8E-9ECE-31CD-0F7E-439A2D3F8A4D}"/>
              </a:ext>
            </a:extLst>
          </p:cNvPr>
          <p:cNvSpPr txBox="1"/>
          <p:nvPr/>
        </p:nvSpPr>
        <p:spPr>
          <a:xfrm>
            <a:off x="5821681" y="1362883"/>
            <a:ext cx="3025139" cy="1615827"/>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050">
                <a:latin typeface="Open Sans"/>
                <a:ea typeface="Open Sans"/>
                <a:cs typeface="Open Sans"/>
              </a:rPr>
              <a:t>EBITDA decreased quarter-over-quarter due to: </a:t>
            </a:r>
          </a:p>
          <a:p>
            <a:pPr marL="532765" indent="-171450">
              <a:spcAft>
                <a:spcPts val="600"/>
              </a:spcAft>
              <a:buFont typeface="Arial" panose="020B0604020202020204" pitchFamily="34" charset="0"/>
              <a:buChar char="•"/>
            </a:pPr>
            <a:r>
              <a:rPr lang="en-US" sz="1050">
                <a:latin typeface="Open Sans"/>
                <a:ea typeface="Open Sans"/>
                <a:cs typeface="Open Sans"/>
              </a:rPr>
              <a:t>Planned maintenance downtime of 22 days at our Celgar mill; and</a:t>
            </a:r>
          </a:p>
          <a:p>
            <a:pPr marL="532765" indent="-171450">
              <a:spcAft>
                <a:spcPts val="600"/>
              </a:spcAft>
              <a:buFont typeface="Arial" panose="020B0604020202020204" pitchFamily="34" charset="0"/>
              <a:buChar char="•"/>
            </a:pPr>
            <a:r>
              <a:rPr lang="en-US" sz="1050">
                <a:latin typeface="Open Sans"/>
                <a:ea typeface="Open Sans"/>
                <a:cs typeface="Open Sans"/>
              </a:rPr>
              <a:t>Weakening U.S. Dollar</a:t>
            </a:r>
          </a:p>
          <a:p>
            <a:pPr marL="171450" indent="-171450">
              <a:spcAft>
                <a:spcPts val="600"/>
              </a:spcAft>
              <a:buFont typeface="Arial" panose="020B0604020202020204" pitchFamily="34" charset="0"/>
              <a:buChar char="•"/>
            </a:pPr>
            <a:r>
              <a:rPr lang="en-US" sz="1050">
                <a:latin typeface="Open Sans"/>
                <a:ea typeface="Open Sans"/>
                <a:cs typeface="Open Sans"/>
              </a:rPr>
              <a:t>~$30 million estimated EBITDA impact from downtime at Celgar in direct costs and lower production</a:t>
            </a:r>
          </a:p>
        </p:txBody>
      </p:sp>
    </p:spTree>
    <p:extLst>
      <p:ext uri="{BB962C8B-B14F-4D97-AF65-F5344CB8AC3E}">
        <p14:creationId xmlns:p14="http://schemas.microsoft.com/office/powerpoint/2010/main" val="490590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cxnSp>
        <p:nvCxnSpPr>
          <p:cNvPr id="118" name="Google Shape;118;p14"/>
          <p:cNvCxnSpPr/>
          <p:nvPr/>
        </p:nvCxnSpPr>
        <p:spPr>
          <a:xfrm>
            <a:off x="0" y="755350"/>
            <a:ext cx="4330800" cy="0"/>
          </a:xfrm>
          <a:prstGeom prst="straightConnector1">
            <a:avLst/>
          </a:prstGeom>
          <a:noFill/>
          <a:ln w="38100"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E418A0A1-6F0C-BA44-1943-9E911A1FCA7A}"/>
              </a:ext>
            </a:extLst>
          </p:cNvPr>
          <p:cNvSpPr>
            <a:spLocks noGrp="1"/>
          </p:cNvSpPr>
          <p:nvPr>
            <p:ph type="title"/>
          </p:nvPr>
        </p:nvSpPr>
        <p:spPr>
          <a:xfrm>
            <a:off x="150876" y="127273"/>
            <a:ext cx="8364181" cy="572700"/>
          </a:xfrm>
        </p:spPr>
        <p:txBody>
          <a:bodyPr/>
          <a:lstStyle/>
          <a:p>
            <a:r>
              <a:rPr lang="en">
                <a:solidFill>
                  <a:schemeClr val="tx1"/>
                </a:solidFill>
              </a:rPr>
              <a:t>Pulp Prices</a:t>
            </a:r>
            <a:endParaRPr lang="en-US">
              <a:solidFill>
                <a:schemeClr val="tx1"/>
              </a:solidFill>
            </a:endParaRPr>
          </a:p>
        </p:txBody>
      </p:sp>
      <p:sp>
        <p:nvSpPr>
          <p:cNvPr id="9" name="Google Shape;74;p10">
            <a:extLst>
              <a:ext uri="{FF2B5EF4-FFF2-40B4-BE49-F238E27FC236}">
                <a16:creationId xmlns:a16="http://schemas.microsoft.com/office/drawing/2014/main" id="{7F84DA93-B19E-C826-7879-4A2AB79C4CB8}"/>
              </a:ext>
            </a:extLst>
          </p:cNvPr>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graphicFrame>
        <p:nvGraphicFramePr>
          <p:cNvPr id="10" name="Table 9">
            <a:extLst>
              <a:ext uri="{FF2B5EF4-FFF2-40B4-BE49-F238E27FC236}">
                <a16:creationId xmlns:a16="http://schemas.microsoft.com/office/drawing/2014/main" id="{130F4C57-CD90-B088-B163-ACAC3199C775}"/>
              </a:ext>
            </a:extLst>
          </p:cNvPr>
          <p:cNvGraphicFramePr>
            <a:graphicFrameLocks noGrp="1"/>
          </p:cNvGraphicFramePr>
          <p:nvPr>
            <p:custDataLst>
              <p:tags r:id="rId1"/>
            </p:custDataLst>
            <p:extLst>
              <p:ext uri="{D42A27DB-BD31-4B8C-83A1-F6EECF244321}">
                <p14:modId xmlns:p14="http://schemas.microsoft.com/office/powerpoint/2010/main" val="2185788220"/>
              </p:ext>
            </p:extLst>
          </p:nvPr>
        </p:nvGraphicFramePr>
        <p:xfrm>
          <a:off x="276406" y="1366139"/>
          <a:ext cx="3728083" cy="3081857"/>
        </p:xfrm>
        <a:graphic>
          <a:graphicData uri="http://schemas.openxmlformats.org/drawingml/2006/table">
            <a:tbl>
              <a:tblPr/>
              <a:tblGrid>
                <a:gridCol w="1722759">
                  <a:extLst>
                    <a:ext uri="{9D8B030D-6E8A-4147-A177-3AD203B41FA5}">
                      <a16:colId xmlns:a16="http://schemas.microsoft.com/office/drawing/2014/main" val="4218157439"/>
                    </a:ext>
                  </a:extLst>
                </a:gridCol>
                <a:gridCol w="1002662">
                  <a:extLst>
                    <a:ext uri="{9D8B030D-6E8A-4147-A177-3AD203B41FA5}">
                      <a16:colId xmlns:a16="http://schemas.microsoft.com/office/drawing/2014/main" val="1123623180"/>
                    </a:ext>
                  </a:extLst>
                </a:gridCol>
                <a:gridCol w="1002662">
                  <a:extLst>
                    <a:ext uri="{9D8B030D-6E8A-4147-A177-3AD203B41FA5}">
                      <a16:colId xmlns:a16="http://schemas.microsoft.com/office/drawing/2014/main" val="3078578973"/>
                    </a:ext>
                  </a:extLst>
                </a:gridCol>
              </a:tblGrid>
              <a:tr h="286492">
                <a:tc>
                  <a:txBody>
                    <a:bodyPr/>
                    <a:lstStyle/>
                    <a:p>
                      <a:pPr algn="l" fontAlgn="ctr"/>
                      <a:r>
                        <a:rPr lang="en-CA" sz="105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Region</a:t>
                      </a:r>
                    </a:p>
                  </a:txBody>
                  <a:tcPr marL="107204" marR="0" marT="0" marB="0" anchor="ctr">
                    <a:lnL w="12700" cap="flat" cmpd="sng" algn="ctr">
                      <a:solidFill>
                        <a:srgbClr val="00253D"/>
                      </a:solidFill>
                      <a:prstDash val="solid"/>
                      <a:round/>
                      <a:headEnd type="none" w="med" len="med"/>
                      <a:tailEnd type="none" w="med" len="med"/>
                    </a:lnL>
                    <a:lnR>
                      <a:noFill/>
                    </a:lnR>
                    <a:lnT w="12700" cap="flat" cmpd="sng" algn="ctr">
                      <a:solidFill>
                        <a:srgbClr val="00253D"/>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97"/>
                    </a:solidFill>
                  </a:tcPr>
                </a:tc>
                <a:tc>
                  <a:txBody>
                    <a:bodyPr/>
                    <a:lstStyle/>
                    <a:p>
                      <a:pPr algn="ctr" fontAlgn="ctr"/>
                      <a:r>
                        <a:rPr lang="en-CA" sz="105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 2024</a:t>
                      </a:r>
                    </a:p>
                  </a:txBody>
                  <a:tcPr marL="0" marR="0" marT="0" marB="0" anchor="ctr">
                    <a:lnL>
                      <a:noFill/>
                    </a:lnL>
                    <a:lnR w="12700" cap="flat" cmpd="sng" algn="ctr">
                      <a:noFill/>
                      <a:prstDash val="solid"/>
                      <a:round/>
                      <a:headEnd type="none" w="med" len="med"/>
                      <a:tailEnd type="none" w="med" len="med"/>
                    </a:lnR>
                    <a:lnT w="12700" cap="flat" cmpd="sng" algn="ctr">
                      <a:solidFill>
                        <a:srgbClr val="00253D"/>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97"/>
                    </a:solidFill>
                  </a:tcPr>
                </a:tc>
                <a:tc>
                  <a:txBody>
                    <a:bodyPr/>
                    <a:lstStyle/>
                    <a:p>
                      <a:pPr algn="ctr" fontAlgn="ctr"/>
                      <a:r>
                        <a:rPr lang="en-CA" sz="105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 2025</a:t>
                      </a:r>
                    </a:p>
                  </a:txBody>
                  <a:tcPr marL="0" marR="0" marT="0" marB="0" anchor="ctr">
                    <a:lnL>
                      <a:noFill/>
                    </a:lnL>
                    <a:lnR w="12700" cap="flat" cmpd="sng" algn="ctr">
                      <a:solidFill>
                        <a:srgbClr val="00253D"/>
                      </a:solidFill>
                      <a:prstDash val="solid"/>
                      <a:round/>
                      <a:headEnd type="none" w="med" len="med"/>
                      <a:tailEnd type="none" w="med" len="med"/>
                    </a:lnR>
                    <a:lnT w="12700" cap="flat" cmpd="sng" algn="ctr">
                      <a:solidFill>
                        <a:srgbClr val="00253D"/>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97"/>
                    </a:solidFill>
                  </a:tcPr>
                </a:tc>
                <a:extLst>
                  <a:ext uri="{0D108BD9-81ED-4DB2-BD59-A6C34878D82A}">
                    <a16:rowId xmlns:a16="http://schemas.microsoft.com/office/drawing/2014/main" val="2350640982"/>
                  </a:ext>
                </a:extLst>
              </a:tr>
              <a:tr h="201752">
                <a:tc gridSpan="3">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CA" sz="1050" b="1" i="0" u="none" strike="noStrike" kern="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NBSK List Price (US$ / tonne)</a:t>
                      </a:r>
                    </a:p>
                  </a:txBody>
                  <a:tcPr marL="107204" marR="0" marT="0" marB="0" anchor="ctr">
                    <a:lnL w="12700" cap="flat" cmpd="sng" algn="ctr">
                      <a:solidFill>
                        <a:srgbClr val="00253D"/>
                      </a:solidFill>
                      <a:prstDash val="solid"/>
                      <a:round/>
                      <a:headEnd type="none" w="med" len="med"/>
                      <a:tailEnd type="none" w="med" len="med"/>
                    </a:lnL>
                    <a:lnR w="12700" cap="flat" cmpd="sng" algn="ctr">
                      <a:solidFill>
                        <a:srgbClr val="00253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4A97"/>
                    </a:solidFill>
                  </a:tcPr>
                </a:tc>
                <a:tc hMerge="1">
                  <a:txBody>
                    <a:bodyPr/>
                    <a:lstStyle/>
                    <a:p>
                      <a:endParaRPr lang="en-US"/>
                    </a:p>
                  </a:txBody>
                  <a:tcPr/>
                </a:tc>
                <a:tc hMerge="1">
                  <a:txBody>
                    <a:bodyPr/>
                    <a:lstStyle/>
                    <a:p>
                      <a:endParaRPr lang="en-US"/>
                    </a:p>
                  </a:txBody>
                  <a:tcPr>
                    <a:lnL w="12700" cap="flat" cmpd="sng" algn="ctr">
                      <a:solidFill>
                        <a:schemeClr val="accent4"/>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080810423"/>
                  </a:ext>
                </a:extLst>
              </a:tr>
              <a:tr h="368977">
                <a:tc>
                  <a:txBody>
                    <a:bodyPr/>
                    <a:lstStyle/>
                    <a:p>
                      <a:pPr marL="457200" lvl="0" algn="l" fontAlgn="b"/>
                      <a:r>
                        <a:rPr lang="en-US" sz="105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rPr>
                        <a:t>Domestic</a:t>
                      </a:r>
                    </a:p>
                  </a:txBody>
                  <a:tcPr marL="0" marR="0" marT="0" marB="0" anchor="ctr">
                    <a:lnL w="12700" cap="flat" cmpd="sng" algn="ctr">
                      <a:solidFill>
                        <a:srgbClr val="00253D"/>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0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rPr>
                        <a:t>$1,687</a:t>
                      </a:r>
                    </a:p>
                  </a:txBody>
                  <a:tcPr marL="0" marR="0" marT="0" marB="0" anchor="ctr">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0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rPr>
                        <a:t>$1,753</a:t>
                      </a:r>
                    </a:p>
                  </a:txBody>
                  <a:tcPr marL="0" marR="0" marT="0" marB="0" anchor="ctr">
                    <a:lnL>
                      <a:noFill/>
                    </a:lnL>
                    <a:lnR w="12700" cap="flat" cmpd="sng" algn="ctr">
                      <a:solidFill>
                        <a:srgbClr val="00253D"/>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79416948"/>
                  </a:ext>
                </a:extLst>
              </a:tr>
              <a:tr h="368977">
                <a:tc>
                  <a:txBody>
                    <a:bodyPr/>
                    <a:lstStyle/>
                    <a:p>
                      <a:pPr marL="457200" lvl="0" algn="l" fontAlgn="b"/>
                      <a:r>
                        <a:rPr lang="en-US" sz="105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rPr>
                        <a:t>China (net)</a:t>
                      </a:r>
                    </a:p>
                  </a:txBody>
                  <a:tcPr marL="0" marR="0" marT="0" marB="0" anchor="ctr">
                    <a:lnL w="12700" cap="flat" cmpd="sng" algn="ctr">
                      <a:solidFill>
                        <a:srgbClr val="00253D"/>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0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rPr>
                        <a:t>$767</a:t>
                      </a: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0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rPr>
                        <a:t>$793</a:t>
                      </a:r>
                    </a:p>
                  </a:txBody>
                  <a:tcPr marL="0" marR="0" marT="0" marB="0" anchor="ctr">
                    <a:lnL>
                      <a:noFill/>
                    </a:lnL>
                    <a:lnR w="12700" cap="flat" cmpd="sng" algn="ctr">
                      <a:solidFill>
                        <a:srgbClr val="00253D"/>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95038691"/>
                  </a:ext>
                </a:extLst>
              </a:tr>
              <a:tr h="368977">
                <a:tc>
                  <a:txBody>
                    <a:bodyPr/>
                    <a:lstStyle/>
                    <a:p>
                      <a:pPr marL="457200" lvl="0" algn="l" fontAlgn="b"/>
                      <a:r>
                        <a:rPr lang="en-US" sz="105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rPr>
                        <a:t>Europe</a:t>
                      </a:r>
                    </a:p>
                  </a:txBody>
                  <a:tcPr marL="0" marR="0" marT="0" marB="0" anchor="ctr">
                    <a:lnL w="12700" cap="flat" cmpd="sng" algn="ctr">
                      <a:solidFill>
                        <a:srgbClr val="00253D"/>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0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rPr>
                        <a:t>$1,500</a:t>
                      </a:r>
                    </a:p>
                  </a:txBody>
                  <a:tcPr marL="0" marR="0" marT="0" marB="0"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0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rPr>
                        <a:t>$1,550</a:t>
                      </a:r>
                    </a:p>
                  </a:txBody>
                  <a:tcPr marL="0" marR="0" marT="0" marB="0" anchor="ctr">
                    <a:lnL>
                      <a:noFill/>
                    </a:lnL>
                    <a:lnR w="12700" cap="flat" cmpd="sng" algn="ctr">
                      <a:solidFill>
                        <a:srgbClr val="00253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3847573"/>
                  </a:ext>
                </a:extLst>
              </a:tr>
              <a:tr h="195856">
                <a:tc gridSpan="3">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CA" sz="1050" b="1" i="0" u="none" strike="noStrike" kern="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NBHK List Price (US$ / tonne)</a:t>
                      </a:r>
                    </a:p>
                  </a:txBody>
                  <a:tcPr marL="107204" marR="0" marT="0" marB="0" anchor="ctr">
                    <a:lnL w="12700" cap="flat" cmpd="sng" algn="ctr">
                      <a:solidFill>
                        <a:srgbClr val="00253D"/>
                      </a:solidFill>
                      <a:prstDash val="solid"/>
                      <a:round/>
                      <a:headEnd type="none" w="med" len="med"/>
                      <a:tailEnd type="none" w="med" len="med"/>
                    </a:lnL>
                    <a:lnR w="12700" cap="flat" cmpd="sng" algn="ctr">
                      <a:solidFill>
                        <a:srgbClr val="00253D"/>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tc hMerge="1">
                  <a:txBody>
                    <a:bodyPr/>
                    <a:lstStyle/>
                    <a:p>
                      <a:endParaRPr lang="en-US"/>
                    </a:p>
                  </a:txBody>
                  <a:tcPr>
                    <a:lnL w="1270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2146063514"/>
                  </a:ext>
                </a:extLst>
              </a:tr>
              <a:tr h="346689">
                <a:tc>
                  <a:txBody>
                    <a:bodyPr/>
                    <a:lstStyle/>
                    <a:p>
                      <a:pPr marL="457200" lvl="0" algn="l" fontAlgn="b"/>
                      <a:r>
                        <a:rPr lang="en-US" sz="105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rPr>
                        <a:t>Domestic</a:t>
                      </a:r>
                    </a:p>
                  </a:txBody>
                  <a:tcPr marL="0" marR="0" marT="0" marB="0" anchor="ctr">
                    <a:lnL w="12700" cap="flat" cmpd="sng" algn="ctr">
                      <a:solidFill>
                        <a:srgbClr val="00253D"/>
                      </a:solidFill>
                      <a:prstDash val="solid"/>
                      <a:round/>
                      <a:headEnd type="none" w="med" len="med"/>
                      <a:tailEnd type="none" w="med" len="med"/>
                    </a:lnL>
                    <a:lnR>
                      <a:noFill/>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0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rPr>
                        <a:t>$1,298</a:t>
                      </a:r>
                    </a:p>
                  </a:txBody>
                  <a:tcPr marL="0" marR="0" marT="0" marB="0" anchor="ctr">
                    <a:lnL>
                      <a:noFill/>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0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rPr>
                        <a:t>$1,268</a:t>
                      </a:r>
                    </a:p>
                  </a:txBody>
                  <a:tcPr marL="0" marR="0" marT="0" marB="0" anchor="ctr">
                    <a:lnL>
                      <a:noFill/>
                    </a:lnL>
                    <a:lnR w="12700" cap="flat" cmpd="sng" algn="ctr">
                      <a:solidFill>
                        <a:srgbClr val="00253D"/>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064572"/>
                  </a:ext>
                </a:extLst>
              </a:tr>
              <a:tr h="346689">
                <a:tc>
                  <a:txBody>
                    <a:bodyPr/>
                    <a:lstStyle/>
                    <a:p>
                      <a:pPr marL="457200" lvl="0" algn="l" fontAlgn="b"/>
                      <a:r>
                        <a:rPr lang="en-US" sz="105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rPr>
                        <a:t>China (net)</a:t>
                      </a:r>
                      <a:r>
                        <a:rPr lang="en-US" sz="1050" b="0" i="0" u="none" strike="noStrike" baseline="30000">
                          <a:solidFill>
                            <a:schemeClr val="bg2"/>
                          </a:solidFill>
                          <a:effectLst/>
                          <a:latin typeface="Open Sans" panose="020B0606030504020204" pitchFamily="34" charset="0"/>
                          <a:ea typeface="Open Sans" panose="020B0606030504020204" pitchFamily="34" charset="0"/>
                          <a:cs typeface="Open Sans" panose="020B0606030504020204" pitchFamily="34" charset="0"/>
                        </a:rPr>
                        <a:t>(1)</a:t>
                      </a:r>
                      <a:endParaRPr lang="en-US" sz="105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ap="flat" cmpd="sng" algn="ctr">
                      <a:solidFill>
                        <a:srgbClr val="00253D"/>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0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rPr>
                        <a:t>$548</a:t>
                      </a: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0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rPr>
                        <a:t>$578</a:t>
                      </a:r>
                    </a:p>
                  </a:txBody>
                  <a:tcPr marL="0" marR="0" marT="0" marB="0" anchor="ctr">
                    <a:lnL>
                      <a:noFill/>
                    </a:lnL>
                    <a:lnR w="12700" cap="flat" cmpd="sng" algn="ctr">
                      <a:solidFill>
                        <a:srgbClr val="00253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937985"/>
                  </a:ext>
                </a:extLst>
              </a:tr>
              <a:tr h="216664">
                <a:tc gridSpan="3">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CA" sz="1050" b="1" i="0" u="none" strike="noStrike" kern="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NBSK / NBHK Price Gap (US$ / tonne)</a:t>
                      </a:r>
                    </a:p>
                  </a:txBody>
                  <a:tcPr marL="107204" marR="0" marT="0" marB="0" anchor="ctr">
                    <a:lnL w="12700" cap="flat" cmpd="sng" algn="ctr">
                      <a:solidFill>
                        <a:srgbClr val="00253D"/>
                      </a:solidFill>
                      <a:prstDash val="solid"/>
                      <a:round/>
                      <a:headEnd type="none" w="med" len="med"/>
                      <a:tailEnd type="none" w="med" len="med"/>
                    </a:lnL>
                    <a:lnR w="12700" cap="flat" cmpd="sng" algn="ctr">
                      <a:solidFill>
                        <a:srgbClr val="00253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extLst>
                  <a:ext uri="{0D108BD9-81ED-4DB2-BD59-A6C34878D82A}">
                    <a16:rowId xmlns:a16="http://schemas.microsoft.com/office/drawing/2014/main" val="1713222742"/>
                  </a:ext>
                </a:extLst>
              </a:tr>
              <a:tr h="380784">
                <a:tc>
                  <a:txBody>
                    <a:bodyPr/>
                    <a:lstStyle/>
                    <a:p>
                      <a:pPr marL="457200" lvl="0" algn="l" fontAlgn="b"/>
                      <a:r>
                        <a:rPr lang="en-US" sz="1050" b="0" i="0" u="none" strike="noStrike">
                          <a:solidFill>
                            <a:schemeClr val="bg2"/>
                          </a:solidFill>
                          <a:effectLst/>
                          <a:latin typeface="Open Sans" panose="020B0606030504020204" pitchFamily="34" charset="0"/>
                          <a:ea typeface="Open Sans" panose="020B0606030504020204" pitchFamily="34" charset="0"/>
                          <a:cs typeface="Open Sans" panose="020B0606030504020204" pitchFamily="34" charset="0"/>
                        </a:rPr>
                        <a:t>China</a:t>
                      </a:r>
                    </a:p>
                  </a:txBody>
                  <a:tcPr marL="0" marR="0" marT="0" marB="0" anchor="ctr">
                    <a:lnL w="12700" cap="flat" cmpd="sng" algn="ctr">
                      <a:solidFill>
                        <a:srgbClr val="00253D"/>
                      </a:solidFill>
                      <a:prstDash val="solid"/>
                      <a:round/>
                      <a:headEnd type="none" w="med" len="med"/>
                      <a:tailEnd type="none" w="med" len="med"/>
                    </a:lnL>
                    <a:lnR>
                      <a:noFill/>
                    </a:lnR>
                    <a:lnT w="12700" cap="flat" cmpd="sng" algn="ctr">
                      <a:solidFill>
                        <a:schemeClr val="accent4"/>
                      </a:solidFill>
                      <a:prstDash val="solid"/>
                      <a:round/>
                      <a:headEnd type="none" w="med" len="med"/>
                      <a:tailEnd type="none" w="med" len="med"/>
                    </a:lnT>
                    <a:lnB w="12700" cap="flat" cmpd="sng" algn="ctr">
                      <a:solidFill>
                        <a:srgbClr val="002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$219</a:t>
                      </a:r>
                    </a:p>
                  </a:txBody>
                  <a:tcPr marL="0" marR="0" marT="0" marB="0" anchor="ctr">
                    <a:lnL>
                      <a:noFill/>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rgbClr val="002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dirty="0">
                          <a:solidFill>
                            <a:schemeClr val="bg2"/>
                          </a:solidFill>
                          <a:effectLst/>
                          <a:latin typeface="Open Sans" panose="020B0606030504020204" pitchFamily="34" charset="0"/>
                          <a:ea typeface="Open Sans" panose="020B0606030504020204" pitchFamily="34" charset="0"/>
                          <a:cs typeface="Open Sans" panose="020B0606030504020204" pitchFamily="34" charset="0"/>
                        </a:rPr>
                        <a:t>$215</a:t>
                      </a:r>
                    </a:p>
                  </a:txBody>
                  <a:tcPr marL="0" marR="0" marT="0" marB="0" anchor="ctr">
                    <a:lnL>
                      <a:noFill/>
                    </a:lnL>
                    <a:lnR w="12700" cap="flat" cmpd="sng" algn="ctr">
                      <a:solidFill>
                        <a:srgbClr val="00253D"/>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rgbClr val="0025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065503"/>
                  </a:ext>
                </a:extLst>
              </a:tr>
            </a:tbl>
          </a:graphicData>
        </a:graphic>
      </p:graphicFrame>
      <p:pic>
        <p:nvPicPr>
          <p:cNvPr id="1028" name="Picture 4" descr="China Flag Circle Images – Browse 5,255 Stock Photos, Vectors, and Video |  Adobe Stock">
            <a:extLst>
              <a:ext uri="{FF2B5EF4-FFF2-40B4-BE49-F238E27FC236}">
                <a16:creationId xmlns:a16="http://schemas.microsoft.com/office/drawing/2014/main" id="{D8D6BD9D-8980-68D6-0DCD-1C53F2998D2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9250" y="2221510"/>
            <a:ext cx="513099" cy="4275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BAC10AB-DE3A-F3D2-359F-814C104E83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234" y="2665164"/>
            <a:ext cx="255133" cy="2551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Chart 15">
            <a:extLst>
              <a:ext uri="{FF2B5EF4-FFF2-40B4-BE49-F238E27FC236}">
                <a16:creationId xmlns:a16="http://schemas.microsoft.com/office/drawing/2014/main" id="{7032BDC3-4FED-BD14-1B33-390E600F92E8}"/>
              </a:ext>
            </a:extLst>
          </p:cNvPr>
          <p:cNvGraphicFramePr/>
          <p:nvPr>
            <p:extLst>
              <p:ext uri="{D42A27DB-BD31-4B8C-83A1-F6EECF244321}">
                <p14:modId xmlns:p14="http://schemas.microsoft.com/office/powerpoint/2010/main" val="2261278536"/>
              </p:ext>
            </p:extLst>
          </p:nvPr>
        </p:nvGraphicFramePr>
        <p:xfrm>
          <a:off x="4427220" y="1180757"/>
          <a:ext cx="4427220" cy="3531651"/>
        </p:xfrm>
        <a:graphic>
          <a:graphicData uri="http://schemas.openxmlformats.org/drawingml/2006/chart">
            <c:chart xmlns:c="http://schemas.openxmlformats.org/drawingml/2006/chart" xmlns:r="http://schemas.openxmlformats.org/officeDocument/2006/relationships" r:id="rId7"/>
          </a:graphicData>
        </a:graphic>
      </p:graphicFrame>
      <p:sp>
        <p:nvSpPr>
          <p:cNvPr id="21" name="Rectangle 20">
            <a:extLst>
              <a:ext uri="{FF2B5EF4-FFF2-40B4-BE49-F238E27FC236}">
                <a16:creationId xmlns:a16="http://schemas.microsoft.com/office/drawing/2014/main" id="{6BDE8438-BBFF-D2A0-B6A8-097B3C9B4612}"/>
              </a:ext>
            </a:extLst>
          </p:cNvPr>
          <p:cNvSpPr/>
          <p:nvPr/>
        </p:nvSpPr>
        <p:spPr>
          <a:xfrm>
            <a:off x="7334250" y="1"/>
            <a:ext cx="1538300" cy="2476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latin typeface="Open Sans" panose="020B0606030504020204" pitchFamily="34" charset="0"/>
                <a:ea typeface="Open Sans" panose="020B0606030504020204" pitchFamily="34" charset="0"/>
                <a:cs typeface="Open Sans" panose="020B0606030504020204" pitchFamily="34" charset="0"/>
              </a:rPr>
              <a:t>Pulp Segment</a:t>
            </a:r>
          </a:p>
        </p:txBody>
      </p:sp>
      <p:pic>
        <p:nvPicPr>
          <p:cNvPr id="22" name="Picture 4" descr="China Flag Circle Images – Browse 5,255 Stock Photos, Vectors, and Video |  Adobe Stock">
            <a:extLst>
              <a:ext uri="{FF2B5EF4-FFF2-40B4-BE49-F238E27FC236}">
                <a16:creationId xmlns:a16="http://schemas.microsoft.com/office/drawing/2014/main" id="{12A49FDD-34B7-B41F-46A9-95F51F0A243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9250" y="4036485"/>
            <a:ext cx="513099" cy="4275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hina Flag Circle Images – Browse 5,255 Stock Photos, Vectors, and Video |  Adobe Stock">
            <a:extLst>
              <a:ext uri="{FF2B5EF4-FFF2-40B4-BE49-F238E27FC236}">
                <a16:creationId xmlns:a16="http://schemas.microsoft.com/office/drawing/2014/main" id="{0C4B9A66-4372-8A0D-B193-338C17DB04F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9253" y="3453235"/>
            <a:ext cx="513099" cy="4275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8DB263CE-7ED2-3351-F112-96CE3D0487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235" y="3204183"/>
            <a:ext cx="255133" cy="25513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5746A00-A941-C93A-BBA2-9F181DC9BEDE}"/>
              </a:ext>
            </a:extLst>
          </p:cNvPr>
          <p:cNvSpPr txBox="1"/>
          <p:nvPr/>
        </p:nvSpPr>
        <p:spPr>
          <a:xfrm>
            <a:off x="4330800" y="1303983"/>
            <a:ext cx="3089252" cy="223138"/>
          </a:xfrm>
          <a:prstGeom prst="rect">
            <a:avLst/>
          </a:prstGeom>
          <a:noFill/>
        </p:spPr>
        <p:txBody>
          <a:bodyPr wrap="square" rtlCol="0">
            <a:spAutoFit/>
          </a:bodyPr>
          <a:lstStyle/>
          <a:p>
            <a:r>
              <a:rPr lang="en-US" sz="850" i="1">
                <a:latin typeface="Open Sans" panose="020B0606030504020204" pitchFamily="34" charset="0"/>
                <a:ea typeface="Open Sans" panose="020B0606030504020204" pitchFamily="34" charset="0"/>
                <a:cs typeface="Open Sans" panose="020B0606030504020204" pitchFamily="34" charset="0"/>
              </a:rPr>
              <a:t>Realized Pulp Price (US$ / </a:t>
            </a:r>
            <a:r>
              <a:rPr lang="en-US" sz="850" i="1" err="1">
                <a:latin typeface="Open Sans" panose="020B0606030504020204" pitchFamily="34" charset="0"/>
                <a:ea typeface="Open Sans" panose="020B0606030504020204" pitchFamily="34" charset="0"/>
                <a:cs typeface="Open Sans" panose="020B0606030504020204" pitchFamily="34" charset="0"/>
              </a:rPr>
              <a:t>tonne</a:t>
            </a:r>
            <a:r>
              <a:rPr lang="en-US" sz="850" i="1">
                <a:latin typeface="Open Sans" panose="020B0606030504020204" pitchFamily="34" charset="0"/>
                <a:ea typeface="Open Sans" panose="020B0606030504020204" pitchFamily="34" charset="0"/>
                <a:cs typeface="Open Sans" panose="020B0606030504020204" pitchFamily="34" charset="0"/>
              </a:rPr>
              <a:t>)</a:t>
            </a:r>
          </a:p>
        </p:txBody>
      </p:sp>
      <p:grpSp>
        <p:nvGrpSpPr>
          <p:cNvPr id="4" name="Group 3">
            <a:extLst>
              <a:ext uri="{FF2B5EF4-FFF2-40B4-BE49-F238E27FC236}">
                <a16:creationId xmlns:a16="http://schemas.microsoft.com/office/drawing/2014/main" id="{7B16FDD1-9FA2-71FA-FC8E-7343C4113DCA}"/>
              </a:ext>
            </a:extLst>
          </p:cNvPr>
          <p:cNvGrpSpPr/>
          <p:nvPr/>
        </p:nvGrpSpPr>
        <p:grpSpPr>
          <a:xfrm>
            <a:off x="4427219" y="963230"/>
            <a:ext cx="4440043" cy="276999"/>
            <a:chOff x="5612618" y="977498"/>
            <a:chExt cx="3504482" cy="276999"/>
          </a:xfrm>
        </p:grpSpPr>
        <p:cxnSp>
          <p:nvCxnSpPr>
            <p:cNvPr id="12" name="Straight Connector 11">
              <a:extLst>
                <a:ext uri="{FF2B5EF4-FFF2-40B4-BE49-F238E27FC236}">
                  <a16:creationId xmlns:a16="http://schemas.microsoft.com/office/drawing/2014/main" id="{969FC1D9-61E6-46F6-C158-D16447E01083}"/>
                </a:ext>
              </a:extLst>
            </p:cNvPr>
            <p:cNvCxnSpPr>
              <a:cxnSpLocks/>
            </p:cNvCxnSpPr>
            <p:nvPr/>
          </p:nvCxnSpPr>
          <p:spPr>
            <a:xfrm>
              <a:off x="5612618" y="1246877"/>
              <a:ext cx="3504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D76B858-C9CD-58A0-EEB5-9FE19BDE63F9}"/>
                </a:ext>
              </a:extLst>
            </p:cNvPr>
            <p:cNvSpPr txBox="1"/>
            <p:nvPr/>
          </p:nvSpPr>
          <p:spPr>
            <a:xfrm>
              <a:off x="5612618" y="977498"/>
              <a:ext cx="3504482" cy="27699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Realized Prices in Q1 Remained Flat</a:t>
              </a:r>
            </a:p>
          </p:txBody>
        </p:sp>
      </p:grpSp>
      <p:grpSp>
        <p:nvGrpSpPr>
          <p:cNvPr id="14" name="Group 13">
            <a:extLst>
              <a:ext uri="{FF2B5EF4-FFF2-40B4-BE49-F238E27FC236}">
                <a16:creationId xmlns:a16="http://schemas.microsoft.com/office/drawing/2014/main" id="{6A672969-50F4-3CF6-D49C-EAC786CE6377}"/>
              </a:ext>
            </a:extLst>
          </p:cNvPr>
          <p:cNvGrpSpPr/>
          <p:nvPr/>
        </p:nvGrpSpPr>
        <p:grpSpPr>
          <a:xfrm>
            <a:off x="276405" y="963230"/>
            <a:ext cx="3728083" cy="276999"/>
            <a:chOff x="5612618" y="977498"/>
            <a:chExt cx="3188482" cy="276999"/>
          </a:xfrm>
        </p:grpSpPr>
        <p:cxnSp>
          <p:nvCxnSpPr>
            <p:cNvPr id="15" name="Straight Connector 14">
              <a:extLst>
                <a:ext uri="{FF2B5EF4-FFF2-40B4-BE49-F238E27FC236}">
                  <a16:creationId xmlns:a16="http://schemas.microsoft.com/office/drawing/2014/main" id="{274889C4-172A-CE60-E7A7-64BCE5ECEB88}"/>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A2E16C1-31E5-2609-C807-02360996502F}"/>
                </a:ext>
              </a:extLst>
            </p:cNvPr>
            <p:cNvSpPr txBox="1"/>
            <p:nvPr/>
          </p:nvSpPr>
          <p:spPr>
            <a:xfrm>
              <a:off x="5612618" y="977498"/>
              <a:ext cx="2533162" cy="27699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Pricing Overview</a:t>
              </a:r>
            </a:p>
          </p:txBody>
        </p:sp>
      </p:grpSp>
      <p:pic>
        <p:nvPicPr>
          <p:cNvPr id="7" name="Picture 8">
            <a:extLst>
              <a:ext uri="{FF2B5EF4-FFF2-40B4-BE49-F238E27FC236}">
                <a16:creationId xmlns:a16="http://schemas.microsoft.com/office/drawing/2014/main" id="{01C6BD7E-C227-7061-9A29-675F7A8BAF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968" y="1929636"/>
            <a:ext cx="255133" cy="25513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611;p49">
            <a:extLst>
              <a:ext uri="{FF2B5EF4-FFF2-40B4-BE49-F238E27FC236}">
                <a16:creationId xmlns:a16="http://schemas.microsoft.com/office/drawing/2014/main" id="{696F9B86-835D-4E5C-604C-A5635A1D2895}"/>
              </a:ext>
            </a:extLst>
          </p:cNvPr>
          <p:cNvSpPr txBox="1"/>
          <p:nvPr/>
        </p:nvSpPr>
        <p:spPr>
          <a:xfrm>
            <a:off x="0" y="4906289"/>
            <a:ext cx="7465595" cy="230792"/>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555759"/>
              </a:buClr>
              <a:buSzPts val="900"/>
              <a:buFont typeface="Arial"/>
              <a:buAutoNum type="arabicParenR"/>
            </a:pPr>
            <a:r>
              <a:rPr lang="en-US" sz="900" b="0" i="0" u="none" strike="noStrike" cap="none">
                <a:solidFill>
                  <a:srgbClr val="555759"/>
                </a:solidFill>
                <a:latin typeface="Open Sans"/>
                <a:ea typeface="Open Sans"/>
                <a:cs typeface="Open Sans"/>
                <a:sym typeface="Open Sans"/>
              </a:rPr>
              <a:t>Bleached eucalyptus </a:t>
            </a:r>
            <a:r>
              <a:rPr lang="en-US" sz="900">
                <a:solidFill>
                  <a:srgbClr val="555759"/>
                </a:solidFill>
                <a:latin typeface="Open Sans"/>
                <a:ea typeface="Open Sans"/>
                <a:cs typeface="Open Sans"/>
                <a:sym typeface="Open Sans"/>
              </a:rPr>
              <a:t>k</a:t>
            </a:r>
            <a:r>
              <a:rPr lang="en-US" sz="900" b="0" i="0" u="none" strike="noStrike" cap="none">
                <a:solidFill>
                  <a:srgbClr val="555759"/>
                </a:solidFill>
                <a:latin typeface="Open Sans"/>
                <a:ea typeface="Open Sans"/>
                <a:cs typeface="Open Sans"/>
                <a:sym typeface="Open Sans"/>
              </a:rPr>
              <a:t>raft</a:t>
            </a:r>
            <a:endParaRPr/>
          </a:p>
        </p:txBody>
      </p:sp>
    </p:spTree>
    <p:extLst>
      <p:ext uri="{BB962C8B-B14F-4D97-AF65-F5344CB8AC3E}">
        <p14:creationId xmlns:p14="http://schemas.microsoft.com/office/powerpoint/2010/main" val="250629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29" name="Group 28">
            <a:extLst>
              <a:ext uri="{FF2B5EF4-FFF2-40B4-BE49-F238E27FC236}">
                <a16:creationId xmlns:a16="http://schemas.microsoft.com/office/drawing/2014/main" id="{B4BAD7A0-4B93-9CF9-1ECA-951DD097E090}"/>
              </a:ext>
            </a:extLst>
          </p:cNvPr>
          <p:cNvGrpSpPr/>
          <p:nvPr/>
        </p:nvGrpSpPr>
        <p:grpSpPr>
          <a:xfrm>
            <a:off x="394544" y="2696498"/>
            <a:ext cx="4066868" cy="276999"/>
            <a:chOff x="5612618" y="977498"/>
            <a:chExt cx="3188482" cy="276999"/>
          </a:xfrm>
        </p:grpSpPr>
        <p:cxnSp>
          <p:nvCxnSpPr>
            <p:cNvPr id="30" name="Straight Connector 29">
              <a:extLst>
                <a:ext uri="{FF2B5EF4-FFF2-40B4-BE49-F238E27FC236}">
                  <a16:creationId xmlns:a16="http://schemas.microsoft.com/office/drawing/2014/main" id="{D81418AE-C09D-4A08-DE72-8C7E03B6E91A}"/>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68C5DAA-6977-F30A-836E-1F4BC8BD360B}"/>
                </a:ext>
              </a:extLst>
            </p:cNvPr>
            <p:cNvSpPr txBox="1"/>
            <p:nvPr/>
          </p:nvSpPr>
          <p:spPr>
            <a:xfrm>
              <a:off x="5612618" y="977498"/>
              <a:ext cx="2533162" cy="27699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Production Volume (000s tonnes)</a:t>
              </a:r>
            </a:p>
          </p:txBody>
        </p:sp>
      </p:grpSp>
      <p:cxnSp>
        <p:nvCxnSpPr>
          <p:cNvPr id="118" name="Google Shape;118;p14"/>
          <p:cNvCxnSpPr/>
          <p:nvPr/>
        </p:nvCxnSpPr>
        <p:spPr>
          <a:xfrm>
            <a:off x="0" y="755350"/>
            <a:ext cx="4330800" cy="0"/>
          </a:xfrm>
          <a:prstGeom prst="straightConnector1">
            <a:avLst/>
          </a:prstGeom>
          <a:noFill/>
          <a:ln w="38100"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E418A0A1-6F0C-BA44-1943-9E911A1FCA7A}"/>
              </a:ext>
            </a:extLst>
          </p:cNvPr>
          <p:cNvSpPr>
            <a:spLocks noGrp="1"/>
          </p:cNvSpPr>
          <p:nvPr>
            <p:ph type="title"/>
          </p:nvPr>
        </p:nvSpPr>
        <p:spPr>
          <a:xfrm>
            <a:off x="150876" y="127273"/>
            <a:ext cx="8364181" cy="572700"/>
          </a:xfrm>
        </p:spPr>
        <p:txBody>
          <a:bodyPr/>
          <a:lstStyle/>
          <a:p>
            <a:r>
              <a:rPr lang="en">
                <a:solidFill>
                  <a:schemeClr val="tx1"/>
                </a:solidFill>
              </a:rPr>
              <a:t>Key Performance Indicators</a:t>
            </a:r>
            <a:endParaRPr lang="en-US">
              <a:solidFill>
                <a:schemeClr val="tx1"/>
              </a:solidFill>
            </a:endParaRPr>
          </a:p>
        </p:txBody>
      </p:sp>
      <p:sp>
        <p:nvSpPr>
          <p:cNvPr id="9" name="Google Shape;74;p10">
            <a:extLst>
              <a:ext uri="{FF2B5EF4-FFF2-40B4-BE49-F238E27FC236}">
                <a16:creationId xmlns:a16="http://schemas.microsoft.com/office/drawing/2014/main" id="{7F84DA93-B19E-C826-7879-4A2AB79C4CB8}"/>
              </a:ext>
            </a:extLst>
          </p:cNvPr>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11" name="Group 10">
            <a:extLst>
              <a:ext uri="{FF2B5EF4-FFF2-40B4-BE49-F238E27FC236}">
                <a16:creationId xmlns:a16="http://schemas.microsoft.com/office/drawing/2014/main" id="{7D526BB4-0780-5C4E-CF12-FD78D4FBB649}"/>
              </a:ext>
            </a:extLst>
          </p:cNvPr>
          <p:cNvGrpSpPr/>
          <p:nvPr/>
        </p:nvGrpSpPr>
        <p:grpSpPr>
          <a:xfrm>
            <a:off x="4805682" y="977498"/>
            <a:ext cx="4066868" cy="276999"/>
            <a:chOff x="5612618" y="977498"/>
            <a:chExt cx="3188482" cy="276999"/>
          </a:xfrm>
        </p:grpSpPr>
        <p:cxnSp>
          <p:nvCxnSpPr>
            <p:cNvPr id="12" name="Straight Connector 11">
              <a:extLst>
                <a:ext uri="{FF2B5EF4-FFF2-40B4-BE49-F238E27FC236}">
                  <a16:creationId xmlns:a16="http://schemas.microsoft.com/office/drawing/2014/main" id="{C7CB5D20-4BF8-8B09-08AB-65AB2A8D39B9}"/>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5CCA209-1EE5-AC76-5FFC-733E532C9F55}"/>
                </a:ext>
              </a:extLst>
            </p:cNvPr>
            <p:cNvSpPr txBox="1"/>
            <p:nvPr/>
          </p:nvSpPr>
          <p:spPr>
            <a:xfrm>
              <a:off x="5612618" y="977498"/>
              <a:ext cx="2533162" cy="27699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Mill Planned Downtime (Days)</a:t>
              </a:r>
            </a:p>
          </p:txBody>
        </p:sp>
      </p:grpSp>
      <p:graphicFrame>
        <p:nvGraphicFramePr>
          <p:cNvPr id="38" name="Chart 37">
            <a:extLst>
              <a:ext uri="{FF2B5EF4-FFF2-40B4-BE49-F238E27FC236}">
                <a16:creationId xmlns:a16="http://schemas.microsoft.com/office/drawing/2014/main" id="{066ED365-2622-649D-201C-8679912BF87F}"/>
              </a:ext>
            </a:extLst>
          </p:cNvPr>
          <p:cNvGraphicFramePr/>
          <p:nvPr>
            <p:extLst>
              <p:ext uri="{D42A27DB-BD31-4B8C-83A1-F6EECF244321}">
                <p14:modId xmlns:p14="http://schemas.microsoft.com/office/powerpoint/2010/main" val="2554240124"/>
              </p:ext>
            </p:extLst>
          </p:nvPr>
        </p:nvGraphicFramePr>
        <p:xfrm>
          <a:off x="4734234" y="2044149"/>
          <a:ext cx="4086672" cy="2604049"/>
        </p:xfrm>
        <a:graphic>
          <a:graphicData uri="http://schemas.openxmlformats.org/drawingml/2006/chart">
            <c:chart xmlns:c="http://schemas.openxmlformats.org/drawingml/2006/chart" xmlns:r="http://schemas.openxmlformats.org/officeDocument/2006/relationships" r:id="rId3"/>
          </a:graphicData>
        </a:graphic>
      </p:graphicFrame>
      <p:sp>
        <p:nvSpPr>
          <p:cNvPr id="44" name="Rectangle 43">
            <a:extLst>
              <a:ext uri="{FF2B5EF4-FFF2-40B4-BE49-F238E27FC236}">
                <a16:creationId xmlns:a16="http://schemas.microsoft.com/office/drawing/2014/main" id="{F59DAEA8-9ABB-2653-FC36-837D41CA5081}"/>
              </a:ext>
            </a:extLst>
          </p:cNvPr>
          <p:cNvSpPr/>
          <p:nvPr/>
        </p:nvSpPr>
        <p:spPr>
          <a:xfrm>
            <a:off x="7334250" y="1"/>
            <a:ext cx="1538300" cy="2476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latin typeface="Open Sans" panose="020B0606030504020204" pitchFamily="34" charset="0"/>
                <a:ea typeface="Open Sans" panose="020B0606030504020204" pitchFamily="34" charset="0"/>
                <a:cs typeface="Open Sans" panose="020B0606030504020204" pitchFamily="34" charset="0"/>
              </a:rPr>
              <a:t>Pulp Segment</a:t>
            </a:r>
          </a:p>
        </p:txBody>
      </p:sp>
      <p:grpSp>
        <p:nvGrpSpPr>
          <p:cNvPr id="4" name="Group 3">
            <a:extLst>
              <a:ext uri="{FF2B5EF4-FFF2-40B4-BE49-F238E27FC236}">
                <a16:creationId xmlns:a16="http://schemas.microsoft.com/office/drawing/2014/main" id="{D6D467FF-E64D-F775-1E46-2C978F802B2A}"/>
              </a:ext>
            </a:extLst>
          </p:cNvPr>
          <p:cNvGrpSpPr/>
          <p:nvPr/>
        </p:nvGrpSpPr>
        <p:grpSpPr>
          <a:xfrm>
            <a:off x="394544" y="973654"/>
            <a:ext cx="4066868" cy="276999"/>
            <a:chOff x="5612618" y="977498"/>
            <a:chExt cx="3188482" cy="276999"/>
          </a:xfrm>
        </p:grpSpPr>
        <p:cxnSp>
          <p:nvCxnSpPr>
            <p:cNvPr id="8" name="Straight Connector 7">
              <a:extLst>
                <a:ext uri="{FF2B5EF4-FFF2-40B4-BE49-F238E27FC236}">
                  <a16:creationId xmlns:a16="http://schemas.microsoft.com/office/drawing/2014/main" id="{80B3E68D-C844-6DE4-E7CE-2401A28B215C}"/>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07B914-E2E9-CD75-303C-F8F3EE9F75FD}"/>
                </a:ext>
              </a:extLst>
            </p:cNvPr>
            <p:cNvSpPr txBox="1"/>
            <p:nvPr/>
          </p:nvSpPr>
          <p:spPr>
            <a:xfrm>
              <a:off x="5612618" y="977498"/>
              <a:ext cx="2533162" cy="27699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Sales Volume (000s tonnes)</a:t>
              </a:r>
            </a:p>
          </p:txBody>
        </p:sp>
      </p:grpSp>
      <p:graphicFrame>
        <p:nvGraphicFramePr>
          <p:cNvPr id="14" name="Chart 13">
            <a:extLst>
              <a:ext uri="{FF2B5EF4-FFF2-40B4-BE49-F238E27FC236}">
                <a16:creationId xmlns:a16="http://schemas.microsoft.com/office/drawing/2014/main" id="{E9D36C8D-A560-2331-C48E-758071B43604}"/>
              </a:ext>
            </a:extLst>
          </p:cNvPr>
          <p:cNvGraphicFramePr/>
          <p:nvPr>
            <p:extLst>
              <p:ext uri="{D42A27DB-BD31-4B8C-83A1-F6EECF244321}">
                <p14:modId xmlns:p14="http://schemas.microsoft.com/office/powerpoint/2010/main" val="2921289171"/>
              </p:ext>
            </p:extLst>
          </p:nvPr>
        </p:nvGraphicFramePr>
        <p:xfrm>
          <a:off x="323094" y="1351791"/>
          <a:ext cx="4138318" cy="1235950"/>
        </p:xfrm>
        <a:graphic>
          <a:graphicData uri="http://schemas.openxmlformats.org/drawingml/2006/chart">
            <c:chart xmlns:c="http://schemas.openxmlformats.org/drawingml/2006/chart" xmlns:r="http://schemas.openxmlformats.org/officeDocument/2006/relationships" r:id="rId4"/>
          </a:graphicData>
        </a:graphic>
      </p:graphicFrame>
      <p:sp>
        <p:nvSpPr>
          <p:cNvPr id="15" name="Google Shape;611;p49">
            <a:extLst>
              <a:ext uri="{FF2B5EF4-FFF2-40B4-BE49-F238E27FC236}">
                <a16:creationId xmlns:a16="http://schemas.microsoft.com/office/drawing/2014/main" id="{6FD79ED7-EC2F-A469-8A3A-F40CD5FB0DAA}"/>
              </a:ext>
            </a:extLst>
          </p:cNvPr>
          <p:cNvSpPr txBox="1"/>
          <p:nvPr/>
        </p:nvSpPr>
        <p:spPr>
          <a:xfrm>
            <a:off x="99798" y="4833672"/>
            <a:ext cx="9488859" cy="230792"/>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555759"/>
              </a:buClr>
              <a:buSzPts val="900"/>
              <a:buFont typeface="Arial"/>
              <a:buAutoNum type="arabicParenR"/>
            </a:pPr>
            <a:r>
              <a:rPr lang="en-CA" sz="900" b="0" i="0" u="none" strike="noStrike" cap="none">
                <a:solidFill>
                  <a:srgbClr val="555759"/>
                </a:solidFill>
                <a:latin typeface="Open Sans"/>
                <a:ea typeface="Open Sans"/>
                <a:cs typeface="Open Sans"/>
                <a:sym typeface="Open Sans"/>
              </a:rPr>
              <a:t>Adjusted production adds back lost tonnes from planned downtime</a:t>
            </a:r>
            <a:endParaRPr/>
          </a:p>
        </p:txBody>
      </p:sp>
      <p:grpSp>
        <p:nvGrpSpPr>
          <p:cNvPr id="17" name="Group 16">
            <a:extLst>
              <a:ext uri="{FF2B5EF4-FFF2-40B4-BE49-F238E27FC236}">
                <a16:creationId xmlns:a16="http://schemas.microsoft.com/office/drawing/2014/main" id="{8A1697D1-5A68-4026-7B3A-37CA3BB1E3FF}"/>
              </a:ext>
            </a:extLst>
          </p:cNvPr>
          <p:cNvGrpSpPr/>
          <p:nvPr/>
        </p:nvGrpSpPr>
        <p:grpSpPr>
          <a:xfrm>
            <a:off x="323094" y="3097975"/>
            <a:ext cx="4138318" cy="1590562"/>
            <a:chOff x="271450" y="1378975"/>
            <a:chExt cx="4138318" cy="1590562"/>
          </a:xfrm>
        </p:grpSpPr>
        <p:graphicFrame>
          <p:nvGraphicFramePr>
            <p:cNvPr id="34" name="Chart 33">
              <a:extLst>
                <a:ext uri="{FF2B5EF4-FFF2-40B4-BE49-F238E27FC236}">
                  <a16:creationId xmlns:a16="http://schemas.microsoft.com/office/drawing/2014/main" id="{8F43126A-15ED-6307-EF9F-7BF92010FF49}"/>
                </a:ext>
              </a:extLst>
            </p:cNvPr>
            <p:cNvGraphicFramePr/>
            <p:nvPr>
              <p:extLst>
                <p:ext uri="{D42A27DB-BD31-4B8C-83A1-F6EECF244321}">
                  <p14:modId xmlns:p14="http://schemas.microsoft.com/office/powerpoint/2010/main" val="3969217612"/>
                </p:ext>
              </p:extLst>
            </p:nvPr>
          </p:nvGraphicFramePr>
          <p:xfrm>
            <a:off x="271450" y="1378975"/>
            <a:ext cx="4138318" cy="1590562"/>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96125107-91C6-B078-E060-291816E1BF66}"/>
                </a:ext>
              </a:extLst>
            </p:cNvPr>
            <p:cNvSpPr txBox="1"/>
            <p:nvPr/>
          </p:nvSpPr>
          <p:spPr>
            <a:xfrm>
              <a:off x="3672380" y="2707928"/>
              <a:ext cx="304800" cy="200055"/>
            </a:xfrm>
            <a:prstGeom prst="rect">
              <a:avLst/>
            </a:prstGeom>
            <a:noFill/>
          </p:spPr>
          <p:txBody>
            <a:bodyPr wrap="square" rtlCol="0">
              <a:spAutoFit/>
            </a:bodyPr>
            <a:lstStyle/>
            <a:p>
              <a:r>
                <a:rPr lang="en-US" sz="700">
                  <a:latin typeface="Open Sans" panose="020B0606030504020204" pitchFamily="34" charset="0"/>
                  <a:ea typeface="Open Sans" panose="020B0606030504020204" pitchFamily="34" charset="0"/>
                  <a:cs typeface="Open Sans" panose="020B0606030504020204" pitchFamily="34" charset="0"/>
                </a:rPr>
                <a:t>(1)</a:t>
              </a:r>
            </a:p>
          </p:txBody>
        </p:sp>
      </p:grpSp>
      <p:sp>
        <p:nvSpPr>
          <p:cNvPr id="18" name="TextBox 17">
            <a:extLst>
              <a:ext uri="{FF2B5EF4-FFF2-40B4-BE49-F238E27FC236}">
                <a16:creationId xmlns:a16="http://schemas.microsoft.com/office/drawing/2014/main" id="{AE404EA4-5461-74A9-F372-01AB2A826253}"/>
              </a:ext>
            </a:extLst>
          </p:cNvPr>
          <p:cNvSpPr txBox="1"/>
          <p:nvPr/>
        </p:nvSpPr>
        <p:spPr>
          <a:xfrm>
            <a:off x="4805682" y="1317188"/>
            <a:ext cx="3920666" cy="800219"/>
          </a:xfrm>
          <a:prstGeom prst="rect">
            <a:avLst/>
          </a:prstGeom>
          <a:noFill/>
        </p:spPr>
        <p:txBody>
          <a:bodyPr wrap="square" lIns="91440" tIns="45720" rIns="91440" bIns="45720" rtlCol="0" anchor="t">
            <a:spAutoFit/>
          </a:bodyPr>
          <a:lstStyle/>
          <a:p>
            <a:pPr>
              <a:spcAft>
                <a:spcPts val="600"/>
              </a:spcAft>
            </a:pPr>
            <a:r>
              <a:rPr lang="en-US" sz="1200">
                <a:latin typeface="Open Sans"/>
                <a:ea typeface="Open Sans"/>
                <a:cs typeface="Open Sans"/>
              </a:rPr>
              <a:t>Q2 2025: </a:t>
            </a:r>
          </a:p>
          <a:p>
            <a:pPr marL="171450" lvl="1" indent="-171450">
              <a:spcAft>
                <a:spcPts val="600"/>
              </a:spcAft>
              <a:buFont typeface="Arial" panose="020B0604020202020204" pitchFamily="34" charset="0"/>
              <a:buChar char="•"/>
            </a:pPr>
            <a:r>
              <a:rPr lang="en-US" sz="1200">
                <a:latin typeface="Open Sans"/>
                <a:ea typeface="Open Sans"/>
                <a:cs typeface="Open Sans"/>
              </a:rPr>
              <a:t>18 days (Peace River)</a:t>
            </a:r>
          </a:p>
          <a:p>
            <a:pPr marL="171450" lvl="2" indent="-171450">
              <a:spcAft>
                <a:spcPts val="600"/>
              </a:spcAft>
              <a:buFont typeface="Arial" panose="020B0604020202020204" pitchFamily="34" charset="0"/>
              <a:buChar char="•"/>
            </a:pPr>
            <a:r>
              <a:rPr lang="en-US" sz="1200">
                <a:latin typeface="Open Sans"/>
                <a:ea typeface="Open Sans"/>
                <a:cs typeface="Open Sans"/>
              </a:rPr>
              <a:t>3 days (Stendal)</a:t>
            </a:r>
          </a:p>
        </p:txBody>
      </p:sp>
    </p:spTree>
    <p:extLst>
      <p:ext uri="{BB962C8B-B14F-4D97-AF65-F5344CB8AC3E}">
        <p14:creationId xmlns:p14="http://schemas.microsoft.com/office/powerpoint/2010/main" val="2004238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cxnSp>
        <p:nvCxnSpPr>
          <p:cNvPr id="118" name="Google Shape;118;p14"/>
          <p:cNvCxnSpPr/>
          <p:nvPr/>
        </p:nvCxnSpPr>
        <p:spPr>
          <a:xfrm>
            <a:off x="0" y="755350"/>
            <a:ext cx="4330800" cy="0"/>
          </a:xfrm>
          <a:prstGeom prst="straightConnector1">
            <a:avLst/>
          </a:prstGeom>
          <a:noFill/>
          <a:ln w="38100"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E418A0A1-6F0C-BA44-1943-9E911A1FCA7A}"/>
              </a:ext>
            </a:extLst>
          </p:cNvPr>
          <p:cNvSpPr>
            <a:spLocks noGrp="1"/>
          </p:cNvSpPr>
          <p:nvPr>
            <p:ph type="title"/>
          </p:nvPr>
        </p:nvSpPr>
        <p:spPr>
          <a:xfrm>
            <a:off x="150876" y="127273"/>
            <a:ext cx="8364181" cy="572700"/>
          </a:xfrm>
        </p:spPr>
        <p:txBody>
          <a:bodyPr/>
          <a:lstStyle/>
          <a:p>
            <a:r>
              <a:rPr lang="en">
                <a:solidFill>
                  <a:schemeClr val="tx1"/>
                </a:solidFill>
              </a:rPr>
              <a:t>Lumber Overview</a:t>
            </a:r>
            <a:endParaRPr lang="en-US">
              <a:solidFill>
                <a:schemeClr val="tx1"/>
              </a:solidFill>
            </a:endParaRPr>
          </a:p>
        </p:txBody>
      </p:sp>
      <p:grpSp>
        <p:nvGrpSpPr>
          <p:cNvPr id="27" name="Group 26">
            <a:extLst>
              <a:ext uri="{FF2B5EF4-FFF2-40B4-BE49-F238E27FC236}">
                <a16:creationId xmlns:a16="http://schemas.microsoft.com/office/drawing/2014/main" id="{7BA16605-1F56-A255-5713-A40B6F5C255B}"/>
              </a:ext>
            </a:extLst>
          </p:cNvPr>
          <p:cNvGrpSpPr/>
          <p:nvPr/>
        </p:nvGrpSpPr>
        <p:grpSpPr>
          <a:xfrm>
            <a:off x="4640580" y="977498"/>
            <a:ext cx="4213860" cy="276999"/>
            <a:chOff x="5612618" y="977498"/>
            <a:chExt cx="3188482" cy="276999"/>
          </a:xfrm>
        </p:grpSpPr>
        <p:cxnSp>
          <p:nvCxnSpPr>
            <p:cNvPr id="24" name="Straight Connector 23">
              <a:extLst>
                <a:ext uri="{FF2B5EF4-FFF2-40B4-BE49-F238E27FC236}">
                  <a16:creationId xmlns:a16="http://schemas.microsoft.com/office/drawing/2014/main" id="{DAE9FCBD-7061-B02F-1B5B-FCD5D7AAB984}"/>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4E9A750-74B7-1DBD-D638-4C32F15B33A5}"/>
                </a:ext>
              </a:extLst>
            </p:cNvPr>
            <p:cNvSpPr txBox="1"/>
            <p:nvPr/>
          </p:nvSpPr>
          <p:spPr>
            <a:xfrm>
              <a:off x="5612618" y="977498"/>
              <a:ext cx="2533162" cy="27699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Lumber Operations (mmfbm) </a:t>
              </a:r>
            </a:p>
          </p:txBody>
        </p:sp>
      </p:grpSp>
      <p:grpSp>
        <p:nvGrpSpPr>
          <p:cNvPr id="6" name="Group 5">
            <a:extLst>
              <a:ext uri="{FF2B5EF4-FFF2-40B4-BE49-F238E27FC236}">
                <a16:creationId xmlns:a16="http://schemas.microsoft.com/office/drawing/2014/main" id="{F8D6D049-3050-D461-FB50-48BF86A9ECCB}"/>
              </a:ext>
            </a:extLst>
          </p:cNvPr>
          <p:cNvGrpSpPr/>
          <p:nvPr/>
        </p:nvGrpSpPr>
        <p:grpSpPr>
          <a:xfrm>
            <a:off x="342900" y="977498"/>
            <a:ext cx="3920666" cy="276999"/>
            <a:chOff x="5612618" y="977498"/>
            <a:chExt cx="3188482" cy="276999"/>
          </a:xfrm>
        </p:grpSpPr>
        <p:cxnSp>
          <p:nvCxnSpPr>
            <p:cNvPr id="7" name="Straight Connector 6">
              <a:extLst>
                <a:ext uri="{FF2B5EF4-FFF2-40B4-BE49-F238E27FC236}">
                  <a16:creationId xmlns:a16="http://schemas.microsoft.com/office/drawing/2014/main" id="{C5104264-CE19-1E59-5B06-FD68C5B8552E}"/>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DE5BE68-32B6-3894-4C7F-C31C48280FDE}"/>
                </a:ext>
              </a:extLst>
            </p:cNvPr>
            <p:cNvSpPr txBox="1"/>
            <p:nvPr/>
          </p:nvSpPr>
          <p:spPr>
            <a:xfrm>
              <a:off x="5612618" y="977498"/>
              <a:ext cx="2533162" cy="27699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Benchmark Lumber Price</a:t>
              </a:r>
            </a:p>
          </p:txBody>
        </p:sp>
      </p:grpSp>
      <p:graphicFrame>
        <p:nvGraphicFramePr>
          <p:cNvPr id="11" name="Chart 10">
            <a:extLst>
              <a:ext uri="{FF2B5EF4-FFF2-40B4-BE49-F238E27FC236}">
                <a16:creationId xmlns:a16="http://schemas.microsoft.com/office/drawing/2014/main" id="{70A506BE-2831-56B1-886D-642949563F5F}"/>
              </a:ext>
            </a:extLst>
          </p:cNvPr>
          <p:cNvGraphicFramePr/>
          <p:nvPr>
            <p:extLst>
              <p:ext uri="{D42A27DB-BD31-4B8C-83A1-F6EECF244321}">
                <p14:modId xmlns:p14="http://schemas.microsoft.com/office/powerpoint/2010/main" val="809806896"/>
              </p:ext>
            </p:extLst>
          </p:nvPr>
        </p:nvGraphicFramePr>
        <p:xfrm>
          <a:off x="4640581" y="1334910"/>
          <a:ext cx="4213859" cy="326707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C77CFD29-5E79-0E0C-046F-0E6BAAE99091}"/>
              </a:ext>
            </a:extLst>
          </p:cNvPr>
          <p:cNvSpPr/>
          <p:nvPr/>
        </p:nvSpPr>
        <p:spPr>
          <a:xfrm>
            <a:off x="7334250" y="1"/>
            <a:ext cx="1538300" cy="2476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latin typeface="Open Sans" panose="020B0606030504020204" pitchFamily="34" charset="0"/>
                <a:ea typeface="Open Sans" panose="020B0606030504020204" pitchFamily="34" charset="0"/>
                <a:cs typeface="Open Sans" panose="020B0606030504020204" pitchFamily="34" charset="0"/>
              </a:rPr>
              <a:t>Solid Wood Segment</a:t>
            </a:r>
          </a:p>
        </p:txBody>
      </p:sp>
      <p:graphicFrame>
        <p:nvGraphicFramePr>
          <p:cNvPr id="14" name="Chart 13">
            <a:extLst>
              <a:ext uri="{FF2B5EF4-FFF2-40B4-BE49-F238E27FC236}">
                <a16:creationId xmlns:a16="http://schemas.microsoft.com/office/drawing/2014/main" id="{8147A330-04B5-7B61-53E9-358A4A084D39}"/>
              </a:ext>
            </a:extLst>
          </p:cNvPr>
          <p:cNvGraphicFramePr/>
          <p:nvPr>
            <p:extLst>
              <p:ext uri="{D42A27DB-BD31-4B8C-83A1-F6EECF244321}">
                <p14:modId xmlns:p14="http://schemas.microsoft.com/office/powerpoint/2010/main" val="3212837585"/>
              </p:ext>
            </p:extLst>
          </p:nvPr>
        </p:nvGraphicFramePr>
        <p:xfrm>
          <a:off x="342900" y="1281048"/>
          <a:ext cx="3920666" cy="332093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22355FEF-9841-24B6-9B85-F0CDB34BBBC4}"/>
              </a:ext>
            </a:extLst>
          </p:cNvPr>
          <p:cNvSpPr txBox="1"/>
          <p:nvPr/>
        </p:nvSpPr>
        <p:spPr>
          <a:xfrm>
            <a:off x="278211" y="1334909"/>
            <a:ext cx="3089252" cy="223138"/>
          </a:xfrm>
          <a:prstGeom prst="rect">
            <a:avLst/>
          </a:prstGeom>
          <a:noFill/>
        </p:spPr>
        <p:txBody>
          <a:bodyPr wrap="square" rtlCol="0">
            <a:spAutoFit/>
          </a:bodyPr>
          <a:lstStyle/>
          <a:p>
            <a:r>
              <a:rPr lang="en-US" sz="850" i="1">
                <a:latin typeface="Open Sans" panose="020B0606030504020204" pitchFamily="34" charset="0"/>
                <a:ea typeface="Open Sans" panose="020B0606030504020204" pitchFamily="34" charset="0"/>
                <a:cs typeface="Open Sans" panose="020B0606030504020204" pitchFamily="34" charset="0"/>
              </a:rPr>
              <a:t>Random Lengths WSPF 2&amp;btr 2x4 (US$ / mfbm)</a:t>
            </a:r>
          </a:p>
        </p:txBody>
      </p:sp>
      <p:sp>
        <p:nvSpPr>
          <p:cNvPr id="3" name="Google Shape;74;p10">
            <a:extLst>
              <a:ext uri="{FF2B5EF4-FFF2-40B4-BE49-F238E27FC236}">
                <a16:creationId xmlns:a16="http://schemas.microsoft.com/office/drawing/2014/main" id="{3783B93B-AD2E-8B21-7E28-A1663C7EE268}"/>
              </a:ext>
            </a:extLst>
          </p:cNvPr>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969720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cxnSp>
        <p:nvCxnSpPr>
          <p:cNvPr id="118" name="Google Shape;118;p14"/>
          <p:cNvCxnSpPr/>
          <p:nvPr/>
        </p:nvCxnSpPr>
        <p:spPr>
          <a:xfrm>
            <a:off x="0" y="755350"/>
            <a:ext cx="4330800" cy="0"/>
          </a:xfrm>
          <a:prstGeom prst="straightConnector1">
            <a:avLst/>
          </a:prstGeom>
          <a:noFill/>
          <a:ln w="38100"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E418A0A1-6F0C-BA44-1943-9E911A1FCA7A}"/>
              </a:ext>
            </a:extLst>
          </p:cNvPr>
          <p:cNvSpPr>
            <a:spLocks noGrp="1"/>
          </p:cNvSpPr>
          <p:nvPr>
            <p:ph type="title"/>
          </p:nvPr>
        </p:nvSpPr>
        <p:spPr>
          <a:xfrm>
            <a:off x="150876" y="127273"/>
            <a:ext cx="8364181" cy="572700"/>
          </a:xfrm>
        </p:spPr>
        <p:txBody>
          <a:bodyPr/>
          <a:lstStyle/>
          <a:p>
            <a:r>
              <a:rPr lang="en">
                <a:solidFill>
                  <a:schemeClr val="tx1"/>
                </a:solidFill>
              </a:rPr>
              <a:t>Electricity and Mass Timber</a:t>
            </a:r>
            <a:endParaRPr lang="en-US">
              <a:solidFill>
                <a:schemeClr val="tx1"/>
              </a:solidFill>
            </a:endParaRPr>
          </a:p>
        </p:txBody>
      </p:sp>
      <p:grpSp>
        <p:nvGrpSpPr>
          <p:cNvPr id="21" name="Group 20">
            <a:extLst>
              <a:ext uri="{FF2B5EF4-FFF2-40B4-BE49-F238E27FC236}">
                <a16:creationId xmlns:a16="http://schemas.microsoft.com/office/drawing/2014/main" id="{3496C40A-CB7F-B35D-E533-E8792C7202FF}"/>
              </a:ext>
            </a:extLst>
          </p:cNvPr>
          <p:cNvGrpSpPr/>
          <p:nvPr/>
        </p:nvGrpSpPr>
        <p:grpSpPr>
          <a:xfrm>
            <a:off x="4695800" y="991632"/>
            <a:ext cx="4174238" cy="276999"/>
            <a:chOff x="5612618" y="977498"/>
            <a:chExt cx="3188482" cy="276999"/>
          </a:xfrm>
        </p:grpSpPr>
        <p:cxnSp>
          <p:nvCxnSpPr>
            <p:cNvPr id="22" name="Straight Connector 21">
              <a:extLst>
                <a:ext uri="{FF2B5EF4-FFF2-40B4-BE49-F238E27FC236}">
                  <a16:creationId xmlns:a16="http://schemas.microsoft.com/office/drawing/2014/main" id="{C3F6E165-533D-0DCB-2C89-D8D4DA00BF4C}"/>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F749EE3-16F4-1F8D-F709-0D14B11F5737}"/>
                </a:ext>
              </a:extLst>
            </p:cNvPr>
            <p:cNvSpPr txBox="1"/>
            <p:nvPr/>
          </p:nvSpPr>
          <p:spPr>
            <a:xfrm>
              <a:off x="5612618" y="977498"/>
              <a:ext cx="2533162" cy="27699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Mass Timber Production (000s m</a:t>
              </a:r>
              <a:r>
                <a:rPr lang="en-US" sz="1200" b="1" baseline="30000">
                  <a:latin typeface="Open Sans" panose="020B0606030504020204" pitchFamily="34" charset="0"/>
                  <a:ea typeface="Open Sans" panose="020B0606030504020204" pitchFamily="34" charset="0"/>
                  <a:cs typeface="Open Sans" panose="020B0606030504020204" pitchFamily="34" charset="0"/>
                </a:rPr>
                <a:t>3</a:t>
              </a:r>
              <a:r>
                <a:rPr lang="en-US" sz="1200" b="1">
                  <a:latin typeface="Open Sans" panose="020B0606030504020204" pitchFamily="34" charset="0"/>
                  <a:ea typeface="Open Sans" panose="020B0606030504020204" pitchFamily="34" charset="0"/>
                  <a:cs typeface="Open Sans" panose="020B0606030504020204" pitchFamily="34" charset="0"/>
                </a:rPr>
                <a:t>)</a:t>
              </a:r>
            </a:p>
          </p:txBody>
        </p:sp>
      </p:grpSp>
      <p:grpSp>
        <p:nvGrpSpPr>
          <p:cNvPr id="4" name="Group 3">
            <a:extLst>
              <a:ext uri="{FF2B5EF4-FFF2-40B4-BE49-F238E27FC236}">
                <a16:creationId xmlns:a16="http://schemas.microsoft.com/office/drawing/2014/main" id="{96D36839-EFEE-2A47-5510-D4E93234980B}"/>
              </a:ext>
            </a:extLst>
          </p:cNvPr>
          <p:cNvGrpSpPr/>
          <p:nvPr/>
        </p:nvGrpSpPr>
        <p:grpSpPr>
          <a:xfrm>
            <a:off x="235462" y="993614"/>
            <a:ext cx="4028627" cy="276999"/>
            <a:chOff x="5612618" y="977498"/>
            <a:chExt cx="3188482" cy="276999"/>
          </a:xfrm>
        </p:grpSpPr>
        <p:cxnSp>
          <p:nvCxnSpPr>
            <p:cNvPr id="5" name="Straight Connector 4">
              <a:extLst>
                <a:ext uri="{FF2B5EF4-FFF2-40B4-BE49-F238E27FC236}">
                  <a16:creationId xmlns:a16="http://schemas.microsoft.com/office/drawing/2014/main" id="{BEFCF41F-19E4-9CE7-02B8-C7AFF3B2B914}"/>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DEA0B1D-1C9E-DB89-6C42-FC1384A18256}"/>
                </a:ext>
              </a:extLst>
            </p:cNvPr>
            <p:cNvSpPr txBox="1"/>
            <p:nvPr/>
          </p:nvSpPr>
          <p:spPr>
            <a:xfrm>
              <a:off x="5612618" y="977498"/>
              <a:ext cx="2533162" cy="27699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Electricity</a:t>
              </a:r>
            </a:p>
          </p:txBody>
        </p:sp>
      </p:grpSp>
      <p:graphicFrame>
        <p:nvGraphicFramePr>
          <p:cNvPr id="16" name="Chart 15">
            <a:extLst>
              <a:ext uri="{FF2B5EF4-FFF2-40B4-BE49-F238E27FC236}">
                <a16:creationId xmlns:a16="http://schemas.microsoft.com/office/drawing/2014/main" id="{DA47636B-B787-9C14-6B41-2D20F34A464E}"/>
              </a:ext>
            </a:extLst>
          </p:cNvPr>
          <p:cNvGraphicFramePr/>
          <p:nvPr>
            <p:extLst>
              <p:ext uri="{D42A27DB-BD31-4B8C-83A1-F6EECF244321}">
                <p14:modId xmlns:p14="http://schemas.microsoft.com/office/powerpoint/2010/main" val="1957659338"/>
              </p:ext>
            </p:extLst>
          </p:nvPr>
        </p:nvGraphicFramePr>
        <p:xfrm>
          <a:off x="235462" y="3030292"/>
          <a:ext cx="4069660" cy="18189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B207CECD-2A43-34BF-6B99-16114BEEAD49}"/>
              </a:ext>
            </a:extLst>
          </p:cNvPr>
          <p:cNvGraphicFramePr/>
          <p:nvPr>
            <p:extLst>
              <p:ext uri="{D42A27DB-BD31-4B8C-83A1-F6EECF244321}">
                <p14:modId xmlns:p14="http://schemas.microsoft.com/office/powerpoint/2010/main" val="900949252"/>
              </p:ext>
            </p:extLst>
          </p:nvPr>
        </p:nvGraphicFramePr>
        <p:xfrm>
          <a:off x="4695800" y="1185266"/>
          <a:ext cx="4091421" cy="2908735"/>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403824E6-F54B-5F83-1A26-6A646C502568}"/>
              </a:ext>
            </a:extLst>
          </p:cNvPr>
          <p:cNvSpPr txBox="1"/>
          <p:nvPr/>
        </p:nvSpPr>
        <p:spPr>
          <a:xfrm>
            <a:off x="4838378" y="4036140"/>
            <a:ext cx="3780068" cy="415498"/>
          </a:xfrm>
          <a:prstGeom prst="rect">
            <a:avLst/>
          </a:prstGeom>
          <a:noFill/>
        </p:spPr>
        <p:txBody>
          <a:bodyPr wrap="square" rtlCol="0">
            <a:spAutoFit/>
          </a:bodyPr>
          <a:lstStyle/>
          <a:p>
            <a:pPr algn="ctr"/>
            <a:r>
              <a:rPr lang="en-US" sz="1050" b="1">
                <a:solidFill>
                  <a:schemeClr val="tx1"/>
                </a:solidFill>
                <a:latin typeface="Open Sans" panose="020B0606030504020204" pitchFamily="34" charset="0"/>
                <a:ea typeface="Open Sans" panose="020B0606030504020204" pitchFamily="34" charset="0"/>
                <a:cs typeface="Open Sans" panose="020B0606030504020204" pitchFamily="34" charset="0"/>
              </a:rPr>
              <a:t>Mass timber production remained relatively flat in Q1 amidst high-interest rate environment</a:t>
            </a:r>
          </a:p>
        </p:txBody>
      </p:sp>
      <p:sp>
        <p:nvSpPr>
          <p:cNvPr id="6" name="Google Shape;74;p10">
            <a:extLst>
              <a:ext uri="{FF2B5EF4-FFF2-40B4-BE49-F238E27FC236}">
                <a16:creationId xmlns:a16="http://schemas.microsoft.com/office/drawing/2014/main" id="{0E349461-D18E-F77D-0871-354D0922DD7C}"/>
              </a:ext>
            </a:extLst>
          </p:cNvPr>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mtClean="0"/>
              <a:t>7</a:t>
            </a:fld>
            <a:endParaRPr lang="en"/>
          </a:p>
        </p:txBody>
      </p:sp>
      <p:graphicFrame>
        <p:nvGraphicFramePr>
          <p:cNvPr id="7" name="Chart 6">
            <a:extLst>
              <a:ext uri="{FF2B5EF4-FFF2-40B4-BE49-F238E27FC236}">
                <a16:creationId xmlns:a16="http://schemas.microsoft.com/office/drawing/2014/main" id="{C0CBE353-B441-03F0-EE3B-51FB480A7777}"/>
              </a:ext>
            </a:extLst>
          </p:cNvPr>
          <p:cNvGraphicFramePr/>
          <p:nvPr>
            <p:extLst>
              <p:ext uri="{D42A27DB-BD31-4B8C-83A1-F6EECF244321}">
                <p14:modId xmlns:p14="http://schemas.microsoft.com/office/powerpoint/2010/main" val="3450286833"/>
              </p:ext>
            </p:extLst>
          </p:nvPr>
        </p:nvGraphicFramePr>
        <p:xfrm>
          <a:off x="235462" y="1327204"/>
          <a:ext cx="4069660" cy="15720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50186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B147B45E-6E9F-4B54-D169-B8FED72FC611}"/>
            </a:ext>
          </a:extLst>
        </p:cNvPr>
        <p:cNvGrpSpPr/>
        <p:nvPr/>
      </p:nvGrpSpPr>
      <p:grpSpPr>
        <a:xfrm>
          <a:off x="0" y="0"/>
          <a:ext cx="0" cy="0"/>
          <a:chOff x="0" y="0"/>
          <a:chExt cx="0" cy="0"/>
        </a:xfrm>
      </p:grpSpPr>
      <p:cxnSp>
        <p:nvCxnSpPr>
          <p:cNvPr id="118" name="Google Shape;118;p14">
            <a:extLst>
              <a:ext uri="{FF2B5EF4-FFF2-40B4-BE49-F238E27FC236}">
                <a16:creationId xmlns:a16="http://schemas.microsoft.com/office/drawing/2014/main" id="{FA101B08-FAC6-DD0E-8D02-77B46F1FA6CE}"/>
              </a:ext>
            </a:extLst>
          </p:cNvPr>
          <p:cNvCxnSpPr/>
          <p:nvPr/>
        </p:nvCxnSpPr>
        <p:spPr>
          <a:xfrm>
            <a:off x="0" y="755350"/>
            <a:ext cx="4330800" cy="0"/>
          </a:xfrm>
          <a:prstGeom prst="straightConnector1">
            <a:avLst/>
          </a:prstGeom>
          <a:noFill/>
          <a:ln w="38100"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A5EA0F0E-3A92-16B6-4677-CF46CEE2AD5A}"/>
              </a:ext>
            </a:extLst>
          </p:cNvPr>
          <p:cNvSpPr>
            <a:spLocks noGrp="1"/>
          </p:cNvSpPr>
          <p:nvPr>
            <p:ph type="title"/>
          </p:nvPr>
        </p:nvSpPr>
        <p:spPr>
          <a:xfrm>
            <a:off x="150876" y="127273"/>
            <a:ext cx="8364181" cy="572700"/>
          </a:xfrm>
        </p:spPr>
        <p:txBody>
          <a:bodyPr/>
          <a:lstStyle/>
          <a:p>
            <a:r>
              <a:rPr lang="en">
                <a:solidFill>
                  <a:schemeClr val="tx1"/>
                </a:solidFill>
              </a:rPr>
              <a:t>Financial Position</a:t>
            </a:r>
            <a:endParaRPr lang="en-US">
              <a:solidFill>
                <a:schemeClr val="tx1"/>
              </a:solidFill>
            </a:endParaRPr>
          </a:p>
        </p:txBody>
      </p:sp>
      <p:sp>
        <p:nvSpPr>
          <p:cNvPr id="9" name="Google Shape;74;p10">
            <a:extLst>
              <a:ext uri="{FF2B5EF4-FFF2-40B4-BE49-F238E27FC236}">
                <a16:creationId xmlns:a16="http://schemas.microsoft.com/office/drawing/2014/main" id="{95E590D6-3144-5686-CA39-ED03F431CCBE}"/>
              </a:ext>
            </a:extLst>
          </p:cNvPr>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42" name="Group 41">
            <a:extLst>
              <a:ext uri="{FF2B5EF4-FFF2-40B4-BE49-F238E27FC236}">
                <a16:creationId xmlns:a16="http://schemas.microsoft.com/office/drawing/2014/main" id="{DB8EAAE9-97BA-D80A-C1CD-2CC89B46498F}"/>
              </a:ext>
            </a:extLst>
          </p:cNvPr>
          <p:cNvGrpSpPr/>
          <p:nvPr/>
        </p:nvGrpSpPr>
        <p:grpSpPr>
          <a:xfrm>
            <a:off x="215483" y="979452"/>
            <a:ext cx="5859781" cy="276999"/>
            <a:chOff x="5612618" y="977498"/>
            <a:chExt cx="3188482" cy="276999"/>
          </a:xfrm>
        </p:grpSpPr>
        <p:cxnSp>
          <p:nvCxnSpPr>
            <p:cNvPr id="43" name="Straight Connector 42">
              <a:extLst>
                <a:ext uri="{FF2B5EF4-FFF2-40B4-BE49-F238E27FC236}">
                  <a16:creationId xmlns:a16="http://schemas.microsoft.com/office/drawing/2014/main" id="{05401C64-07BB-7D0E-7E55-3323E8BDE07C}"/>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121533D-F0B3-FF89-F203-B5BFC4217798}"/>
                </a:ext>
              </a:extLst>
            </p:cNvPr>
            <p:cNvSpPr txBox="1"/>
            <p:nvPr/>
          </p:nvSpPr>
          <p:spPr>
            <a:xfrm>
              <a:off x="5612618" y="977498"/>
              <a:ext cx="2533162" cy="27699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Summary</a:t>
              </a:r>
            </a:p>
          </p:txBody>
        </p:sp>
      </p:grpSp>
      <p:grpSp>
        <p:nvGrpSpPr>
          <p:cNvPr id="45" name="Group 44">
            <a:extLst>
              <a:ext uri="{FF2B5EF4-FFF2-40B4-BE49-F238E27FC236}">
                <a16:creationId xmlns:a16="http://schemas.microsoft.com/office/drawing/2014/main" id="{C9663A64-8AD7-A0FC-B27B-392A629B137C}"/>
              </a:ext>
            </a:extLst>
          </p:cNvPr>
          <p:cNvGrpSpPr/>
          <p:nvPr/>
        </p:nvGrpSpPr>
        <p:grpSpPr>
          <a:xfrm>
            <a:off x="6529215" y="971568"/>
            <a:ext cx="2339339" cy="276999"/>
            <a:chOff x="5612618" y="977498"/>
            <a:chExt cx="3188482" cy="276999"/>
          </a:xfrm>
        </p:grpSpPr>
        <p:cxnSp>
          <p:nvCxnSpPr>
            <p:cNvPr id="46" name="Straight Connector 45">
              <a:extLst>
                <a:ext uri="{FF2B5EF4-FFF2-40B4-BE49-F238E27FC236}">
                  <a16:creationId xmlns:a16="http://schemas.microsoft.com/office/drawing/2014/main" id="{7B15DADF-6755-D0E4-D0E5-46B75AB194B1}"/>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838CD44-96AA-97DB-2034-8A6042632CFB}"/>
                </a:ext>
              </a:extLst>
            </p:cNvPr>
            <p:cNvSpPr txBox="1"/>
            <p:nvPr/>
          </p:nvSpPr>
          <p:spPr>
            <a:xfrm>
              <a:off x="5612618" y="977498"/>
              <a:ext cx="2533162" cy="276999"/>
            </a:xfrm>
            <a:prstGeom prst="rect">
              <a:avLst/>
            </a:prstGeom>
            <a:noFill/>
          </p:spPr>
          <p:txBody>
            <a:bodyPr wrap="square" rtlCol="0">
              <a:spAutoFit/>
            </a:bodyPr>
            <a:lstStyle/>
            <a:p>
              <a:r>
                <a:rPr lang="en-US" sz="1200" b="1">
                  <a:latin typeface="Open Sans" panose="020B0606030504020204" pitchFamily="34" charset="0"/>
                  <a:ea typeface="Open Sans" panose="020B0606030504020204" pitchFamily="34" charset="0"/>
                  <a:cs typeface="Open Sans" panose="020B0606030504020204" pitchFamily="34" charset="0"/>
                </a:rPr>
                <a:t>Highlights</a:t>
              </a:r>
            </a:p>
          </p:txBody>
        </p:sp>
      </p:grpSp>
      <p:graphicFrame>
        <p:nvGraphicFramePr>
          <p:cNvPr id="4" name="Table 3">
            <a:extLst>
              <a:ext uri="{FF2B5EF4-FFF2-40B4-BE49-F238E27FC236}">
                <a16:creationId xmlns:a16="http://schemas.microsoft.com/office/drawing/2014/main" id="{A708CCBA-484E-7671-C5E3-DC6AD047C2F1}"/>
              </a:ext>
            </a:extLst>
          </p:cNvPr>
          <p:cNvGraphicFramePr>
            <a:graphicFrameLocks noGrp="1"/>
          </p:cNvGraphicFramePr>
          <p:nvPr>
            <p:custDataLst>
              <p:tags r:id="rId1"/>
            </p:custDataLst>
            <p:extLst>
              <p:ext uri="{D42A27DB-BD31-4B8C-83A1-F6EECF244321}">
                <p14:modId xmlns:p14="http://schemas.microsoft.com/office/powerpoint/2010/main" val="1491970025"/>
              </p:ext>
            </p:extLst>
          </p:nvPr>
        </p:nvGraphicFramePr>
        <p:xfrm>
          <a:off x="247779" y="1375712"/>
          <a:ext cx="5827484" cy="3359125"/>
        </p:xfrm>
        <a:graphic>
          <a:graphicData uri="http://schemas.openxmlformats.org/drawingml/2006/table">
            <a:tbl>
              <a:tblPr/>
              <a:tblGrid>
                <a:gridCol w="2189336">
                  <a:extLst>
                    <a:ext uri="{9D8B030D-6E8A-4147-A177-3AD203B41FA5}">
                      <a16:colId xmlns:a16="http://schemas.microsoft.com/office/drawing/2014/main" val="4218157439"/>
                    </a:ext>
                  </a:extLst>
                </a:gridCol>
                <a:gridCol w="1212716">
                  <a:extLst>
                    <a:ext uri="{9D8B030D-6E8A-4147-A177-3AD203B41FA5}">
                      <a16:colId xmlns:a16="http://schemas.microsoft.com/office/drawing/2014/main" val="2675584140"/>
                    </a:ext>
                  </a:extLst>
                </a:gridCol>
                <a:gridCol w="1212716">
                  <a:extLst>
                    <a:ext uri="{9D8B030D-6E8A-4147-A177-3AD203B41FA5}">
                      <a16:colId xmlns:a16="http://schemas.microsoft.com/office/drawing/2014/main" val="2516039941"/>
                    </a:ext>
                  </a:extLst>
                </a:gridCol>
                <a:gridCol w="1212716">
                  <a:extLst>
                    <a:ext uri="{9D8B030D-6E8A-4147-A177-3AD203B41FA5}">
                      <a16:colId xmlns:a16="http://schemas.microsoft.com/office/drawing/2014/main" val="319162604"/>
                    </a:ext>
                  </a:extLst>
                </a:gridCol>
              </a:tblGrid>
              <a:tr h="206084">
                <a:tc gridSpan="3">
                  <a:txBody>
                    <a:bodyPr/>
                    <a:lstStyle/>
                    <a:p>
                      <a:pPr algn="l" fontAlgn="ctr"/>
                      <a:r>
                        <a:rPr lang="en-CA" sz="1050" b="0" i="1" u="none" strike="noStrike">
                          <a:solidFill>
                            <a:schemeClr val="bg1"/>
                          </a:solidFill>
                          <a:effectLst/>
                          <a:latin typeface="Open Sans"/>
                          <a:ea typeface="Open Sans"/>
                          <a:cs typeface="Open Sans"/>
                        </a:rPr>
                        <a:t>US$mm unless otherwise stated</a:t>
                      </a:r>
                      <a:endParaRPr lang="en-CA" sz="1050" b="1" i="0" u="none" strike="noStrike">
                        <a:solidFill>
                          <a:schemeClr val="bg1"/>
                        </a:solidFill>
                        <a:effectLst/>
                        <a:latin typeface="Open Sans"/>
                        <a:ea typeface="Open Sans"/>
                        <a:cs typeface="Open Sans"/>
                      </a:endParaRPr>
                    </a:p>
                  </a:txBody>
                  <a:tcPr marL="107204" marR="0" marT="0" marB="0" anchor="ctr">
                    <a:lnL w="12700" cap="flat" cmpd="sng" algn="ctr">
                      <a:solidFill>
                        <a:schemeClr val="accent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97"/>
                    </a:solidFill>
                  </a:tcPr>
                </a:tc>
                <a:tc hMerge="1">
                  <a:txBody>
                    <a:bodyPr/>
                    <a:lstStyle/>
                    <a:p>
                      <a:pPr algn="ctr" fontAlgn="ctr"/>
                      <a:r>
                        <a:rPr lang="en-CA" sz="105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West Fraser Forecast</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A97"/>
                    </a:solidFill>
                  </a:tcPr>
                </a:tc>
                <a:tc hMerge="1">
                  <a:txBody>
                    <a:bodyPr/>
                    <a:lstStyle/>
                    <a:p>
                      <a:pPr algn="ctr" fontAlgn="ctr"/>
                      <a:r>
                        <a:rPr lang="en-CA" sz="105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Mercer </a:t>
                      </a:r>
                    </a:p>
                    <a:p>
                      <a:pPr algn="ctr" fontAlgn="ctr"/>
                      <a:r>
                        <a:rPr lang="en-CA" sz="105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Forecast</a:t>
                      </a:r>
                    </a:p>
                  </a:txBody>
                  <a:tcPr marL="0" marR="0" marT="0" marB="0" anchor="ctr">
                    <a:lnL>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A97"/>
                    </a:solidFill>
                  </a:tcPr>
                </a:tc>
                <a:tc>
                  <a:txBody>
                    <a:bodyPr/>
                    <a:lstStyle/>
                    <a:p>
                      <a:pPr algn="l" fontAlgn="ctr"/>
                      <a:endParaRPr lang="en-CA" sz="105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107204" marR="0" marT="0" marB="0" anchor="ctr">
                    <a:lnL w="12700" cap="flat" cmpd="sng" algn="ctr">
                      <a:solidFill>
                        <a:schemeClr val="tx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97"/>
                    </a:solidFill>
                  </a:tcPr>
                </a:tc>
                <a:extLst>
                  <a:ext uri="{0D108BD9-81ED-4DB2-BD59-A6C34878D82A}">
                    <a16:rowId xmlns:a16="http://schemas.microsoft.com/office/drawing/2014/main" val="1237986389"/>
                  </a:ext>
                </a:extLst>
              </a:tr>
              <a:tr h="397217">
                <a:tc>
                  <a:txBody>
                    <a:bodyPr/>
                    <a:lstStyle/>
                    <a:p>
                      <a:pPr algn="l" fontAlgn="ctr"/>
                      <a:r>
                        <a:rPr lang="en-CA" sz="1050" b="1" i="0" u="none" strike="noStrike">
                          <a:solidFill>
                            <a:schemeClr val="bg1"/>
                          </a:solidFill>
                          <a:effectLst/>
                          <a:latin typeface="Open Sans"/>
                          <a:ea typeface="Open Sans"/>
                          <a:cs typeface="Open Sans"/>
                        </a:rPr>
                        <a:t>Measure</a:t>
                      </a:r>
                    </a:p>
                  </a:txBody>
                  <a:tcPr marL="107204" marR="0" marT="0" marB="0" anchor="ctr">
                    <a:lnL w="12700" cap="flat" cmpd="sng" algn="ctr">
                      <a:solidFill>
                        <a:schemeClr val="accent4"/>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A97"/>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CA" sz="1050" b="1" i="0" u="none" strike="noStrike" cap="none">
                          <a:solidFill>
                            <a:schemeClr val="bg1"/>
                          </a:solidFill>
                          <a:effectLst/>
                          <a:latin typeface="Open Sans"/>
                          <a:ea typeface="Open Sans"/>
                          <a:cs typeface="Open Sans"/>
                          <a:sym typeface="Arial"/>
                        </a:rPr>
                        <a:t>Q4 2024</a:t>
                      </a:r>
                    </a:p>
                  </a:txBody>
                  <a:tcPr marL="0" marR="0" marT="0" marB="0" anchor="ctr">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A97"/>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CA" sz="1050" b="1" i="0" u="none" strike="noStrike" cap="none">
                          <a:solidFill>
                            <a:schemeClr val="bg1"/>
                          </a:solidFill>
                          <a:effectLst/>
                          <a:latin typeface="Open Sans"/>
                          <a:ea typeface="Open Sans"/>
                          <a:cs typeface="Open Sans"/>
                          <a:sym typeface="Arial"/>
                        </a:rPr>
                        <a:t>Q1 2025</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A97"/>
                    </a:solidFill>
                  </a:tcPr>
                </a:tc>
                <a:tc>
                  <a:txBody>
                    <a:bodyPr/>
                    <a:lstStyle/>
                    <a:p>
                      <a:pPr algn="ctr" fontAlgn="ctr"/>
                      <a:r>
                        <a:rPr lang="en-CA" sz="1050" b="1" i="0" u="none" strike="noStrike">
                          <a:solidFill>
                            <a:schemeClr val="bg1"/>
                          </a:solidFill>
                          <a:effectLst/>
                          <a:latin typeface="Open Sans"/>
                          <a:ea typeface="Open Sans"/>
                          <a:cs typeface="Open Sans"/>
                        </a:rPr>
                        <a:t>Change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A97"/>
                    </a:solidFill>
                  </a:tcPr>
                </a:tc>
                <a:extLst>
                  <a:ext uri="{0D108BD9-81ED-4DB2-BD59-A6C34878D82A}">
                    <a16:rowId xmlns:a16="http://schemas.microsoft.com/office/drawing/2014/main" val="2350640982"/>
                  </a:ext>
                </a:extLst>
              </a:tr>
              <a:tr h="304473">
                <a:tc>
                  <a:txBody>
                    <a:bodyPr/>
                    <a:lstStyle/>
                    <a:p>
                      <a:pPr marL="173355" lvl="0" algn="l" fontAlgn="b"/>
                      <a:r>
                        <a:rPr lang="en-US" sz="1050" b="1" i="0" u="none" strike="noStrike">
                          <a:solidFill>
                            <a:schemeClr val="bg2"/>
                          </a:solidFill>
                          <a:effectLst/>
                          <a:latin typeface="Open Sans"/>
                          <a:ea typeface="Open Sans"/>
                          <a:cs typeface="Open Sans"/>
                        </a:rPr>
                        <a:t>Net Income / (Loss)</a:t>
                      </a: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1" i="0" u="none" strike="noStrike">
                          <a:solidFill>
                            <a:srgbClr val="000000"/>
                          </a:solidFill>
                          <a:effectLst/>
                          <a:latin typeface="Open Sans"/>
                          <a:ea typeface="Open Sans"/>
                          <a:cs typeface="Open Sans"/>
                        </a:rPr>
                        <a:t>$17</a:t>
                      </a:r>
                    </a:p>
                  </a:txBody>
                  <a:tcPr marL="0" marR="0" marT="0" marB="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1" i="0" u="none" strike="noStrike">
                          <a:solidFill>
                            <a:srgbClr val="000000"/>
                          </a:solidFill>
                          <a:effectLst/>
                          <a:latin typeface="Open Sans"/>
                          <a:ea typeface="Open Sans"/>
                          <a:cs typeface="Open Sans"/>
                        </a:rPr>
                        <a:t>($22)</a:t>
                      </a:r>
                    </a:p>
                  </a:txBody>
                  <a:tcPr marL="0" marR="0" marT="0" marB="0" anchor="ctr">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1050" b="1" i="0" u="none" strike="noStrike">
                          <a:solidFill>
                            <a:srgbClr val="000000"/>
                          </a:solidFill>
                          <a:effectLst/>
                          <a:latin typeface="Open Sans"/>
                          <a:ea typeface="Open Sans"/>
                          <a:cs typeface="Open Sans"/>
                        </a:rPr>
                        <a:t>($39)</a:t>
                      </a:r>
                      <a:endParaRPr lang="en-US" sz="105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291836106"/>
                  </a:ext>
                </a:extLst>
              </a:tr>
              <a:tr h="304473">
                <a:tc>
                  <a:txBody>
                    <a:bodyPr/>
                    <a:lstStyle/>
                    <a:p>
                      <a:pPr marL="274320" lvl="0" algn="l" fontAlgn="b"/>
                      <a:r>
                        <a:rPr lang="en-US" sz="1050" b="0" i="0" u="none" strike="noStrike">
                          <a:solidFill>
                            <a:schemeClr val="bg2"/>
                          </a:solidFill>
                          <a:effectLst/>
                          <a:latin typeface="Open Sans"/>
                          <a:ea typeface="Open Sans"/>
                          <a:cs typeface="Open Sans"/>
                        </a:rPr>
                        <a:t>Income / (Loss) per Share</a:t>
                      </a: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a:solidFill>
                            <a:srgbClr val="000000"/>
                          </a:solidFill>
                          <a:effectLst/>
                          <a:latin typeface="Open Sans"/>
                          <a:ea typeface="Open Sans"/>
                          <a:cs typeface="Open Sans"/>
                        </a:rPr>
                        <a:t>$0.25 / share</a:t>
                      </a:r>
                    </a:p>
                  </a:txBody>
                  <a:tcPr marL="0" marR="0" marT="0" marB="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a:solidFill>
                            <a:srgbClr val="000000"/>
                          </a:solidFill>
                          <a:effectLst/>
                          <a:latin typeface="Open Sans"/>
                          <a:ea typeface="Open Sans"/>
                          <a:cs typeface="Open Sans"/>
                        </a:rPr>
                        <a:t>($0.33 / share)</a:t>
                      </a:r>
                    </a:p>
                  </a:txBody>
                  <a:tcPr marL="0" marR="0" marT="0" marB="0"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1050" b="0" i="0" u="none" strike="noStrike">
                          <a:solidFill>
                            <a:srgbClr val="000000"/>
                          </a:solidFill>
                          <a:effectLst/>
                          <a:latin typeface="Open Sans"/>
                          <a:ea typeface="Open Sans"/>
                          <a:cs typeface="Open Sans"/>
                        </a:rPr>
                        <a:t>($0.58 / share)</a:t>
                      </a:r>
                    </a:p>
                  </a:txBody>
                  <a:tcPr marL="0" marR="0" marT="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220745945"/>
                  </a:ext>
                </a:extLst>
              </a:tr>
              <a:tr h="304473">
                <a:tc>
                  <a:txBody>
                    <a:bodyPr/>
                    <a:lstStyle/>
                    <a:p>
                      <a:pPr marL="173355" lvl="0" algn="l" fontAlgn="b"/>
                      <a:r>
                        <a:rPr lang="en-US" sz="1050" b="1" i="0" u="none" strike="noStrike" baseline="0">
                          <a:solidFill>
                            <a:schemeClr val="bg2"/>
                          </a:solidFill>
                          <a:effectLst/>
                          <a:latin typeface="Open Sans"/>
                          <a:ea typeface="Open Sans"/>
                          <a:cs typeface="Open Sans"/>
                        </a:rPr>
                        <a:t>Cash flows</a:t>
                      </a: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US" sz="1050" b="1" i="0" u="none" strike="noStrike">
                        <a:solidFill>
                          <a:srgbClr val="000000"/>
                        </a:solidFill>
                        <a:effectLst/>
                        <a:latin typeface="Open Sans"/>
                        <a:ea typeface="Open Sans"/>
                        <a:cs typeface="Open Sans"/>
                      </a:endParaRPr>
                    </a:p>
                  </a:txBody>
                  <a:tcPr marL="0" marR="0" marT="0" marB="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n-US" sz="1050" b="1" i="0" u="none" strike="noStrike">
                        <a:solidFill>
                          <a:srgbClr val="000000"/>
                        </a:solidFill>
                        <a:effectLst/>
                        <a:latin typeface="Open Sans"/>
                        <a:ea typeface="Open Sans"/>
                        <a:cs typeface="Open Sans"/>
                      </a:endParaRPr>
                    </a:p>
                  </a:txBody>
                  <a:tcPr marL="0" marR="0" marT="0" marB="0"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endParaRPr lang="en-US" sz="1050" b="1" i="0" u="none" strike="noStrike">
                        <a:solidFill>
                          <a:srgbClr val="000000"/>
                        </a:solidFill>
                        <a:effectLst/>
                        <a:latin typeface="Open Sans"/>
                        <a:ea typeface="Open Sans"/>
                        <a:cs typeface="Open Sans"/>
                      </a:endParaRPr>
                    </a:p>
                  </a:txBody>
                  <a:tcPr marL="0" marR="0" marT="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291286851"/>
                  </a:ext>
                </a:extLst>
              </a:tr>
              <a:tr h="304473">
                <a:tc>
                  <a:txBody>
                    <a:bodyPr/>
                    <a:lstStyle/>
                    <a:p>
                      <a:pPr marL="252000" lvl="0" algn="l" fontAlgn="b"/>
                      <a:r>
                        <a:rPr lang="en-US" sz="1050" b="0" i="0" u="none" strike="noStrike" baseline="0">
                          <a:solidFill>
                            <a:schemeClr val="bg2"/>
                          </a:solidFill>
                          <a:effectLst/>
                          <a:latin typeface="Open Sans"/>
                          <a:ea typeface="Open Sans"/>
                          <a:cs typeface="Open Sans"/>
                        </a:rPr>
                        <a:t>Cash flow from (used in) operating activities </a:t>
                      </a: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a:solidFill>
                            <a:srgbClr val="000000"/>
                          </a:solidFill>
                          <a:effectLst/>
                          <a:latin typeface="Open Sans"/>
                          <a:ea typeface="Open Sans"/>
                          <a:cs typeface="Open Sans"/>
                        </a:rPr>
                        <a:t>$71</a:t>
                      </a:r>
                    </a:p>
                  </a:txBody>
                  <a:tcPr marL="0" marR="0" marT="0" marB="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a:solidFill>
                            <a:srgbClr val="000000"/>
                          </a:solidFill>
                          <a:effectLst/>
                          <a:latin typeface="Open Sans"/>
                          <a:ea typeface="Open Sans"/>
                          <a:cs typeface="Open Sans"/>
                        </a:rPr>
                        <a:t>($3)</a:t>
                      </a:r>
                    </a:p>
                  </a:txBody>
                  <a:tcPr marL="0" marR="0" marT="0" marB="0"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1050" b="0" i="0" u="none" strike="noStrike">
                          <a:solidFill>
                            <a:srgbClr val="000000"/>
                          </a:solidFill>
                          <a:effectLst/>
                          <a:latin typeface="Open Sans"/>
                          <a:ea typeface="Open Sans"/>
                          <a:cs typeface="Open Sans"/>
                        </a:rPr>
                        <a:t>($74)</a:t>
                      </a:r>
                    </a:p>
                  </a:txBody>
                  <a:tcPr marL="0" marR="0" marT="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755813594"/>
                  </a:ext>
                </a:extLst>
              </a:tr>
              <a:tr h="304473">
                <a:tc>
                  <a:txBody>
                    <a:bodyPr/>
                    <a:lstStyle/>
                    <a:p>
                      <a:pPr marL="252000" lvl="0" algn="l" fontAlgn="b"/>
                      <a:r>
                        <a:rPr lang="en-US" sz="1050" b="0" i="0" u="none" strike="noStrike">
                          <a:solidFill>
                            <a:schemeClr val="bg2"/>
                          </a:solidFill>
                          <a:effectLst/>
                          <a:latin typeface="Open Sans"/>
                          <a:ea typeface="Open Sans"/>
                          <a:cs typeface="Open Sans"/>
                        </a:rPr>
                        <a:t>Capital expenditures</a:t>
                      </a:r>
                      <a:endParaRPr lang="en-US" sz="1050" b="0" i="0" u="none" strike="noStrike" baseline="30000">
                        <a:solidFill>
                          <a:schemeClr val="bg2"/>
                        </a:solidFill>
                        <a:effectLst/>
                        <a:latin typeface="Open Sans"/>
                        <a:ea typeface="Open Sans"/>
                        <a:cs typeface="Open Sans"/>
                      </a:endParaRP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a:solidFill>
                            <a:srgbClr val="000000"/>
                          </a:solidFill>
                          <a:effectLst/>
                          <a:latin typeface="Open Sans"/>
                          <a:ea typeface="Open Sans"/>
                          <a:cs typeface="Open Sans"/>
                        </a:rPr>
                        <a:t>($21)</a:t>
                      </a:r>
                    </a:p>
                  </a:txBody>
                  <a:tcPr marL="0" marR="0" marT="0" marB="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a:solidFill>
                            <a:srgbClr val="000000"/>
                          </a:solidFill>
                          <a:effectLst/>
                          <a:latin typeface="Open Sans"/>
                          <a:ea typeface="Open Sans"/>
                          <a:cs typeface="Open Sans"/>
                        </a:rPr>
                        <a:t>($20)</a:t>
                      </a:r>
                    </a:p>
                  </a:txBody>
                  <a:tcPr marL="0" marR="0" marT="0" marB="0"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1050" b="0" i="0" u="none" strike="noStrike">
                          <a:solidFill>
                            <a:srgbClr val="000000"/>
                          </a:solidFill>
                          <a:effectLst/>
                          <a:latin typeface="Open Sans"/>
                          <a:ea typeface="Open Sans"/>
                          <a:cs typeface="Open Sans"/>
                        </a:rPr>
                        <a:t>$1</a:t>
                      </a:r>
                    </a:p>
                  </a:txBody>
                  <a:tcPr marL="0" marR="0" marT="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660387776"/>
                  </a:ext>
                </a:extLst>
              </a:tr>
              <a:tr h="304473">
                <a:tc>
                  <a:txBody>
                    <a:bodyPr/>
                    <a:lstStyle/>
                    <a:p>
                      <a:pPr marL="173355" lvl="0" algn="l" fontAlgn="b"/>
                      <a:r>
                        <a:rPr lang="en-US" sz="1050" b="1" i="0" u="none" strike="noStrike">
                          <a:solidFill>
                            <a:schemeClr val="bg2"/>
                          </a:solidFill>
                          <a:effectLst/>
                          <a:latin typeface="Open Sans"/>
                          <a:ea typeface="Open Sans"/>
                          <a:cs typeface="Open Sans"/>
                        </a:rPr>
                        <a:t>Liquidity Position</a:t>
                      </a: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1" i="0" u="none" strike="noStrike">
                          <a:solidFill>
                            <a:srgbClr val="000000"/>
                          </a:solidFill>
                          <a:effectLst/>
                          <a:latin typeface="Open Sans"/>
                          <a:ea typeface="Open Sans"/>
                          <a:cs typeface="Open Sans"/>
                        </a:rPr>
                        <a:t>$489</a:t>
                      </a:r>
                    </a:p>
                  </a:txBody>
                  <a:tcPr marL="0" marR="0" marT="0" marB="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1" i="0" u="none" strike="noStrike">
                          <a:solidFill>
                            <a:srgbClr val="000000"/>
                          </a:solidFill>
                          <a:effectLst/>
                          <a:latin typeface="Open Sans"/>
                          <a:ea typeface="Open Sans"/>
                          <a:cs typeface="Open Sans"/>
                        </a:rPr>
                        <a:t>$471</a:t>
                      </a:r>
                    </a:p>
                  </a:txBody>
                  <a:tcPr marL="0" marR="0" marT="0" marB="0"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1050" b="1" i="0" u="none" strike="noStrike">
                          <a:solidFill>
                            <a:srgbClr val="000000"/>
                          </a:solidFill>
                          <a:effectLst/>
                          <a:latin typeface="Open Sans"/>
                          <a:ea typeface="Open Sans"/>
                          <a:cs typeface="Open Sans"/>
                        </a:rPr>
                        <a:t>($18)</a:t>
                      </a:r>
                    </a:p>
                  </a:txBody>
                  <a:tcPr marL="0" marR="0" marT="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341724052"/>
                  </a:ext>
                </a:extLst>
              </a:tr>
              <a:tr h="304473">
                <a:tc>
                  <a:txBody>
                    <a:bodyPr/>
                    <a:lstStyle/>
                    <a:p>
                      <a:pPr marL="274320" lvl="0" algn="l" fontAlgn="b"/>
                      <a:r>
                        <a:rPr lang="en-US" sz="1050" b="0" i="0" u="none" strike="noStrike">
                          <a:solidFill>
                            <a:schemeClr val="bg2"/>
                          </a:solidFill>
                          <a:effectLst/>
                          <a:latin typeface="Open Sans"/>
                          <a:ea typeface="Open Sans"/>
                          <a:cs typeface="Open Sans"/>
                        </a:rPr>
                        <a:t>Cash</a:t>
                      </a: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a:solidFill>
                            <a:srgbClr val="000000"/>
                          </a:solidFill>
                          <a:effectLst/>
                          <a:latin typeface="Open Sans"/>
                          <a:ea typeface="Open Sans"/>
                          <a:cs typeface="Open Sans"/>
                        </a:rPr>
                        <a:t>$185</a:t>
                      </a:r>
                    </a:p>
                  </a:txBody>
                  <a:tcPr marL="0" marR="0" marT="0" marB="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a:solidFill>
                            <a:srgbClr val="000000"/>
                          </a:solidFill>
                          <a:effectLst/>
                          <a:latin typeface="Open Sans"/>
                          <a:ea typeface="Open Sans"/>
                          <a:cs typeface="Open Sans"/>
                        </a:rPr>
                        <a:t>$182</a:t>
                      </a:r>
                    </a:p>
                  </a:txBody>
                  <a:tcPr marL="0" marR="0" marT="0" marB="0"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1050" b="0" i="0" u="none" strike="noStrike">
                          <a:solidFill>
                            <a:srgbClr val="000000"/>
                          </a:solidFill>
                          <a:effectLst/>
                          <a:latin typeface="Open Sans"/>
                          <a:ea typeface="Open Sans"/>
                          <a:cs typeface="Open Sans"/>
                        </a:rPr>
                        <a:t>($3)</a:t>
                      </a:r>
                    </a:p>
                  </a:txBody>
                  <a:tcPr marL="0" marR="0" marT="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542183547"/>
                  </a:ext>
                </a:extLst>
              </a:tr>
              <a:tr h="304473">
                <a:tc>
                  <a:txBody>
                    <a:bodyPr/>
                    <a:lstStyle/>
                    <a:p>
                      <a:pPr marL="274320" lvl="0" algn="l" fontAlgn="b"/>
                      <a:r>
                        <a:rPr lang="en-US" sz="1050" b="0" i="0" u="none" strike="noStrike">
                          <a:solidFill>
                            <a:schemeClr val="bg2"/>
                          </a:solidFill>
                          <a:effectLst/>
                          <a:latin typeface="Open Sans"/>
                          <a:ea typeface="Open Sans"/>
                          <a:cs typeface="Open Sans"/>
                        </a:rPr>
                        <a:t>Undrawn Revolvers</a:t>
                      </a: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a:solidFill>
                            <a:srgbClr val="000000"/>
                          </a:solidFill>
                          <a:effectLst/>
                          <a:latin typeface="Open Sans"/>
                          <a:ea typeface="Open Sans"/>
                          <a:cs typeface="Open Sans"/>
                        </a:rPr>
                        <a:t>$304</a:t>
                      </a:r>
                    </a:p>
                  </a:txBody>
                  <a:tcPr marL="0" marR="0" marT="0" marB="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0" i="0" u="none" strike="noStrike">
                          <a:solidFill>
                            <a:srgbClr val="000000"/>
                          </a:solidFill>
                          <a:effectLst/>
                          <a:latin typeface="Open Sans"/>
                          <a:ea typeface="Open Sans"/>
                          <a:cs typeface="Open Sans"/>
                        </a:rPr>
                        <a:t>$289</a:t>
                      </a:r>
                    </a:p>
                  </a:txBody>
                  <a:tcPr marL="0" marR="0" marT="0" marB="0"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fontAlgn="b"/>
                      <a:r>
                        <a:rPr lang="en-US" sz="1050" b="0" i="0" u="none" strike="noStrike">
                          <a:solidFill>
                            <a:srgbClr val="000000"/>
                          </a:solidFill>
                          <a:effectLst/>
                          <a:latin typeface="Open Sans"/>
                          <a:ea typeface="Open Sans"/>
                          <a:cs typeface="Open Sans"/>
                        </a:rPr>
                        <a:t>($15)</a:t>
                      </a:r>
                    </a:p>
                  </a:txBody>
                  <a:tcPr marL="0" marR="0" marT="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636246472"/>
                  </a:ext>
                </a:extLst>
              </a:tr>
              <a:tr h="304473">
                <a:tc>
                  <a:txBody>
                    <a:bodyPr/>
                    <a:lstStyle/>
                    <a:p>
                      <a:pPr marL="173355" lvl="0" algn="l" fontAlgn="b"/>
                      <a:r>
                        <a:rPr lang="en-US" sz="1050" b="1" i="0" u="none" strike="noStrike">
                          <a:solidFill>
                            <a:schemeClr val="bg2"/>
                          </a:solidFill>
                          <a:effectLst/>
                          <a:latin typeface="Open Sans"/>
                          <a:ea typeface="Open Sans"/>
                          <a:cs typeface="Open Sans"/>
                        </a:rPr>
                        <a:t>Dividend</a:t>
                      </a:r>
                    </a:p>
                  </a:txBody>
                  <a:tcPr marL="0" marR="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1" i="0" u="none" strike="noStrike">
                          <a:solidFill>
                            <a:srgbClr val="000000"/>
                          </a:solidFill>
                          <a:effectLst/>
                          <a:latin typeface="Open Sans"/>
                          <a:ea typeface="Open Sans"/>
                          <a:cs typeface="Open Sans"/>
                        </a:rPr>
                        <a:t>7.5¢ / share</a:t>
                      </a:r>
                    </a:p>
                  </a:txBody>
                  <a:tcPr marL="0" marR="0" marT="0" marB="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050" b="1" i="0" u="none" strike="noStrike">
                          <a:solidFill>
                            <a:srgbClr val="000000"/>
                          </a:solidFill>
                          <a:effectLst/>
                          <a:latin typeface="Open Sans"/>
                          <a:ea typeface="Open Sans"/>
                          <a:cs typeface="Open Sans"/>
                        </a:rPr>
                        <a:t>7.5¢ / share</a:t>
                      </a:r>
                    </a:p>
                  </a:txBody>
                  <a:tcPr marL="0" marR="0" marT="0" marB="0"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50" b="1" i="0" u="none" strike="noStrike">
                          <a:solidFill>
                            <a:srgbClr val="000000"/>
                          </a:solidFill>
                          <a:effectLst/>
                          <a:latin typeface="Open Sans"/>
                          <a:ea typeface="Open Sans"/>
                          <a:cs typeface="Open Sans"/>
                        </a:rPr>
                        <a:t>– / share</a:t>
                      </a:r>
                    </a:p>
                  </a:txBody>
                  <a:tcPr marL="0" marR="0" marT="0"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773847573"/>
                  </a:ext>
                </a:extLst>
              </a:tr>
            </a:tbl>
          </a:graphicData>
        </a:graphic>
      </p:graphicFrame>
      <p:sp>
        <p:nvSpPr>
          <p:cNvPr id="10" name="TextBox 9">
            <a:extLst>
              <a:ext uri="{FF2B5EF4-FFF2-40B4-BE49-F238E27FC236}">
                <a16:creationId xmlns:a16="http://schemas.microsoft.com/office/drawing/2014/main" id="{2FE92F97-D0FB-C6B6-3F7F-062A94B7BBA1}"/>
              </a:ext>
            </a:extLst>
          </p:cNvPr>
          <p:cNvSpPr txBox="1"/>
          <p:nvPr/>
        </p:nvSpPr>
        <p:spPr>
          <a:xfrm>
            <a:off x="6529215" y="1399438"/>
            <a:ext cx="2339339" cy="1461939"/>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050">
                <a:latin typeface="Open Sans"/>
                <a:ea typeface="Open Sans"/>
                <a:cs typeface="Open Sans"/>
              </a:rPr>
              <a:t>Q1 net working capital excluding non-cash items increased by ~$23 million; financed by borrowing ~$22 million from revolving credit facilities</a:t>
            </a:r>
          </a:p>
          <a:p>
            <a:pPr marL="171450" indent="-171450">
              <a:spcAft>
                <a:spcPts val="600"/>
              </a:spcAft>
              <a:buFont typeface="Arial" panose="020B0604020202020204" pitchFamily="34" charset="0"/>
              <a:buChar char="•"/>
            </a:pPr>
            <a:r>
              <a:rPr lang="en-US" sz="1050">
                <a:latin typeface="Open Sans"/>
                <a:ea typeface="Open Sans"/>
                <a:cs typeface="Open Sans"/>
              </a:rPr>
              <a:t>Working capital build expected to reverse in Q2</a:t>
            </a:r>
          </a:p>
        </p:txBody>
      </p:sp>
      <p:sp>
        <p:nvSpPr>
          <p:cNvPr id="56" name="Rectangle 55">
            <a:extLst>
              <a:ext uri="{FF2B5EF4-FFF2-40B4-BE49-F238E27FC236}">
                <a16:creationId xmlns:a16="http://schemas.microsoft.com/office/drawing/2014/main" id="{1281EAB2-C247-3E38-FFFB-29371B82F3F1}"/>
              </a:ext>
            </a:extLst>
          </p:cNvPr>
          <p:cNvSpPr/>
          <p:nvPr/>
        </p:nvSpPr>
        <p:spPr>
          <a:xfrm>
            <a:off x="5437676" y="4158389"/>
            <a:ext cx="121920" cy="1771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E20DE60-AB08-97AA-89CF-392747D7163F}"/>
              </a:ext>
            </a:extLst>
          </p:cNvPr>
          <p:cNvSpPr/>
          <p:nvPr/>
        </p:nvSpPr>
        <p:spPr>
          <a:xfrm>
            <a:off x="5509260" y="2723042"/>
            <a:ext cx="50336" cy="1359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07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B6BA3EAD-2316-DC61-5595-FF6616A13C14}"/>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166C16DD-9615-8288-50E2-622BA28CD83B}"/>
              </a:ext>
            </a:extLst>
          </p:cNvPr>
          <p:cNvPicPr>
            <a:picLocks noChangeAspect="1"/>
          </p:cNvPicPr>
          <p:nvPr/>
        </p:nvPicPr>
        <p:blipFill>
          <a:blip r:embed="rId3">
            <a:alphaModFix amt="50000"/>
          </a:blip>
          <a:stretch>
            <a:fillRect/>
          </a:stretch>
        </p:blipFill>
        <p:spPr>
          <a:xfrm>
            <a:off x="1003578" y="877547"/>
            <a:ext cx="7557797" cy="4058628"/>
          </a:xfrm>
          <a:prstGeom prst="rect">
            <a:avLst/>
          </a:prstGeom>
        </p:spPr>
      </p:pic>
      <p:sp>
        <p:nvSpPr>
          <p:cNvPr id="29" name="Rectangle 28">
            <a:extLst>
              <a:ext uri="{FF2B5EF4-FFF2-40B4-BE49-F238E27FC236}">
                <a16:creationId xmlns:a16="http://schemas.microsoft.com/office/drawing/2014/main" id="{C27F519B-3CC6-A1A0-9705-C892B2BC2F0C}"/>
              </a:ext>
            </a:extLst>
          </p:cNvPr>
          <p:cNvSpPr/>
          <p:nvPr/>
        </p:nvSpPr>
        <p:spPr>
          <a:xfrm>
            <a:off x="1208759" y="3705278"/>
            <a:ext cx="1370610" cy="3173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b="1">
                <a:solidFill>
                  <a:schemeClr val="bg2"/>
                </a:solidFill>
                <a:latin typeface="Open Sans" panose="020B0606030504020204" pitchFamily="34" charset="0"/>
                <a:ea typeface="Open Sans" panose="020B0606030504020204" pitchFamily="34" charset="0"/>
                <a:cs typeface="Open Sans" panose="020B0606030504020204" pitchFamily="34" charset="0"/>
              </a:rPr>
              <a:t>Top Priorities</a:t>
            </a:r>
          </a:p>
        </p:txBody>
      </p:sp>
      <p:cxnSp>
        <p:nvCxnSpPr>
          <p:cNvPr id="118" name="Google Shape;118;p14">
            <a:extLst>
              <a:ext uri="{FF2B5EF4-FFF2-40B4-BE49-F238E27FC236}">
                <a16:creationId xmlns:a16="http://schemas.microsoft.com/office/drawing/2014/main" id="{574A3349-298F-EB26-95BF-0C4C94DDEB57}"/>
              </a:ext>
            </a:extLst>
          </p:cNvPr>
          <p:cNvCxnSpPr/>
          <p:nvPr/>
        </p:nvCxnSpPr>
        <p:spPr>
          <a:xfrm>
            <a:off x="0" y="755350"/>
            <a:ext cx="4330800" cy="0"/>
          </a:xfrm>
          <a:prstGeom prst="straightConnector1">
            <a:avLst/>
          </a:prstGeom>
          <a:noFill/>
          <a:ln w="38100"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E0756F06-6207-EB00-DBD6-503BA1620BAB}"/>
              </a:ext>
            </a:extLst>
          </p:cNvPr>
          <p:cNvSpPr>
            <a:spLocks noGrp="1"/>
          </p:cNvSpPr>
          <p:nvPr>
            <p:ph type="title"/>
          </p:nvPr>
        </p:nvSpPr>
        <p:spPr>
          <a:xfrm>
            <a:off x="150876" y="127273"/>
            <a:ext cx="8364181" cy="572700"/>
          </a:xfrm>
        </p:spPr>
        <p:txBody>
          <a:bodyPr/>
          <a:lstStyle/>
          <a:p>
            <a:r>
              <a:rPr lang="en-US"/>
              <a:t>Evolving Market Dynamics and Strategic Focus</a:t>
            </a:r>
            <a:endParaRPr lang="en-US">
              <a:solidFill>
                <a:schemeClr val="tx1"/>
              </a:solidFill>
            </a:endParaRPr>
          </a:p>
        </p:txBody>
      </p:sp>
      <p:sp>
        <p:nvSpPr>
          <p:cNvPr id="9" name="TextBox 8">
            <a:extLst>
              <a:ext uri="{FF2B5EF4-FFF2-40B4-BE49-F238E27FC236}">
                <a16:creationId xmlns:a16="http://schemas.microsoft.com/office/drawing/2014/main" id="{8B981E54-03F1-5076-D05C-35412DD67587}"/>
              </a:ext>
            </a:extLst>
          </p:cNvPr>
          <p:cNvSpPr txBox="1"/>
          <p:nvPr/>
        </p:nvSpPr>
        <p:spPr>
          <a:xfrm>
            <a:off x="150876" y="1313724"/>
            <a:ext cx="4259749" cy="2431435"/>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200">
                <a:latin typeface="Open Sans"/>
                <a:ea typeface="Open Sans"/>
                <a:cs typeface="Open Sans"/>
              </a:rPr>
              <a:t>Pulp and mass timber imports from Canada and lumber imports from Germany are currently not subject to tariffs, but under a Section 232 review</a:t>
            </a:r>
          </a:p>
          <a:p>
            <a:pPr marL="532800" lvl="1" indent="-171450">
              <a:spcAft>
                <a:spcPts val="600"/>
              </a:spcAft>
              <a:buFont typeface="Courier New" panose="02070309020205020404" pitchFamily="49" charset="0"/>
              <a:buChar char="o"/>
            </a:pPr>
            <a:r>
              <a:rPr lang="en-US" sz="1200">
                <a:latin typeface="Open Sans"/>
                <a:ea typeface="Open Sans"/>
                <a:cs typeface="Open Sans"/>
              </a:rPr>
              <a:t>Average annual sales of ~200,000 tonnes of pulp and ~200 million fbm of lumber into the U.S.</a:t>
            </a:r>
          </a:p>
          <a:p>
            <a:pPr marL="171450" lvl="1" indent="-171450">
              <a:spcAft>
                <a:spcPts val="600"/>
              </a:spcAft>
              <a:buFont typeface="Arial" panose="020B0604020202020204" pitchFamily="34" charset="0"/>
              <a:buChar char="•"/>
            </a:pPr>
            <a:r>
              <a:rPr lang="en-US" sz="1200">
                <a:latin typeface="Open Sans"/>
                <a:ea typeface="Open Sans"/>
                <a:cs typeface="Open Sans"/>
              </a:rPr>
              <a:t>Wood chips imported from the U.S. poses potential counter-tariff risk if trade tensions escalate</a:t>
            </a:r>
          </a:p>
          <a:p>
            <a:pPr marL="171450" lvl="1" indent="-171450">
              <a:spcAft>
                <a:spcPts val="600"/>
              </a:spcAft>
              <a:buFont typeface="Arial" panose="020B0604020202020204" pitchFamily="34" charset="0"/>
              <a:buChar char="•"/>
            </a:pPr>
            <a:r>
              <a:rPr lang="en-US" sz="1200">
                <a:latin typeface="Open Sans"/>
                <a:ea typeface="Open Sans"/>
                <a:cs typeface="Open Sans"/>
              </a:rPr>
              <a:t>Beginning to see exposure in the form of secondary effects</a:t>
            </a:r>
          </a:p>
          <a:p>
            <a:pPr marL="171450" lvl="1" indent="-171450">
              <a:spcAft>
                <a:spcPts val="600"/>
              </a:spcAft>
              <a:buFont typeface="Arial" panose="020B0604020202020204" pitchFamily="34" charset="0"/>
              <a:buChar char="•"/>
            </a:pPr>
            <a:r>
              <a:rPr lang="en-US" sz="1200">
                <a:latin typeface="Open Sans"/>
                <a:ea typeface="Open Sans"/>
                <a:cs typeface="Open Sans"/>
              </a:rPr>
              <a:t>Development being closely monitored; taking proactive steps to mitigate potential tariff impacts.</a:t>
            </a:r>
          </a:p>
        </p:txBody>
      </p:sp>
      <p:sp>
        <p:nvSpPr>
          <p:cNvPr id="15" name="Google Shape;74;p10">
            <a:extLst>
              <a:ext uri="{FF2B5EF4-FFF2-40B4-BE49-F238E27FC236}">
                <a16:creationId xmlns:a16="http://schemas.microsoft.com/office/drawing/2014/main" id="{9D343C17-B380-3CE6-0631-2E1B8C77D619}"/>
              </a:ext>
            </a:extLst>
          </p:cNvPr>
          <p:cNvSpPr txBox="1">
            <a:spLocks noGrp="1"/>
          </p:cNvSpPr>
          <p:nvPr>
            <p:ph type="sldNum" idx="12"/>
          </p:nvPr>
        </p:nvSpPr>
        <p:spPr>
          <a:xfrm>
            <a:off x="8658200" y="4809275"/>
            <a:ext cx="428700" cy="2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grpSp>
        <p:nvGrpSpPr>
          <p:cNvPr id="6" name="Group 5">
            <a:extLst>
              <a:ext uri="{FF2B5EF4-FFF2-40B4-BE49-F238E27FC236}">
                <a16:creationId xmlns:a16="http://schemas.microsoft.com/office/drawing/2014/main" id="{A7463C33-092A-CD20-3BBA-F0225FF4AB12}"/>
              </a:ext>
            </a:extLst>
          </p:cNvPr>
          <p:cNvGrpSpPr/>
          <p:nvPr/>
        </p:nvGrpSpPr>
        <p:grpSpPr>
          <a:xfrm>
            <a:off x="150876" y="998475"/>
            <a:ext cx="4259749" cy="269379"/>
            <a:chOff x="5612618" y="977498"/>
            <a:chExt cx="3188482" cy="269379"/>
          </a:xfrm>
        </p:grpSpPr>
        <p:cxnSp>
          <p:nvCxnSpPr>
            <p:cNvPr id="14" name="Straight Connector 13">
              <a:extLst>
                <a:ext uri="{FF2B5EF4-FFF2-40B4-BE49-F238E27FC236}">
                  <a16:creationId xmlns:a16="http://schemas.microsoft.com/office/drawing/2014/main" id="{061FABC9-9AEA-DB84-CC50-C7A37D49F232}"/>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1EE6C9B-8843-E00C-CC75-7681F8126AB6}"/>
                </a:ext>
              </a:extLst>
            </p:cNvPr>
            <p:cNvSpPr txBox="1"/>
            <p:nvPr/>
          </p:nvSpPr>
          <p:spPr>
            <a:xfrm>
              <a:off x="5612618" y="977498"/>
              <a:ext cx="2533162" cy="261610"/>
            </a:xfrm>
            <a:prstGeom prst="rect">
              <a:avLst/>
            </a:prstGeom>
            <a:noFill/>
          </p:spPr>
          <p:txBody>
            <a:bodyPr wrap="square" rtlCol="0">
              <a:spAutoFit/>
            </a:bodyPr>
            <a:lstStyle/>
            <a:p>
              <a:r>
                <a:rPr lang="en-US" sz="1100" b="1">
                  <a:solidFill>
                    <a:schemeClr val="bg2"/>
                  </a:solidFill>
                  <a:latin typeface="Open Sans" panose="020B0606030504020204" pitchFamily="34" charset="0"/>
                  <a:ea typeface="Open Sans" panose="020B0606030504020204" pitchFamily="34" charset="0"/>
                  <a:cs typeface="Open Sans" panose="020B0606030504020204" pitchFamily="34" charset="0"/>
                </a:rPr>
                <a:t>Managing Tariff-Related Uncertainties</a:t>
              </a:r>
            </a:p>
          </p:txBody>
        </p:sp>
      </p:grpSp>
      <p:grpSp>
        <p:nvGrpSpPr>
          <p:cNvPr id="17" name="Group 16">
            <a:extLst>
              <a:ext uri="{FF2B5EF4-FFF2-40B4-BE49-F238E27FC236}">
                <a16:creationId xmlns:a16="http://schemas.microsoft.com/office/drawing/2014/main" id="{E0607191-4CA5-EA56-9D85-57BE08691162}"/>
              </a:ext>
            </a:extLst>
          </p:cNvPr>
          <p:cNvGrpSpPr/>
          <p:nvPr/>
        </p:nvGrpSpPr>
        <p:grpSpPr>
          <a:xfrm>
            <a:off x="4728196" y="987453"/>
            <a:ext cx="4258800" cy="269379"/>
            <a:chOff x="5612618" y="977498"/>
            <a:chExt cx="3188482" cy="269379"/>
          </a:xfrm>
        </p:grpSpPr>
        <p:cxnSp>
          <p:nvCxnSpPr>
            <p:cNvPr id="18" name="Straight Connector 17">
              <a:extLst>
                <a:ext uri="{FF2B5EF4-FFF2-40B4-BE49-F238E27FC236}">
                  <a16:creationId xmlns:a16="http://schemas.microsoft.com/office/drawing/2014/main" id="{B2374EB6-9700-1668-34AA-26CD8A7D7062}"/>
                </a:ext>
              </a:extLst>
            </p:cNvPr>
            <p:cNvCxnSpPr>
              <a:cxnSpLocks/>
            </p:cNvCxnSpPr>
            <p:nvPr/>
          </p:nvCxnSpPr>
          <p:spPr>
            <a:xfrm>
              <a:off x="5612618" y="1246877"/>
              <a:ext cx="31884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84F932E-385E-A803-DF3B-89A9D8B92075}"/>
                </a:ext>
              </a:extLst>
            </p:cNvPr>
            <p:cNvSpPr txBox="1"/>
            <p:nvPr/>
          </p:nvSpPr>
          <p:spPr>
            <a:xfrm>
              <a:off x="5612618" y="977498"/>
              <a:ext cx="3116730" cy="261610"/>
            </a:xfrm>
            <a:prstGeom prst="rect">
              <a:avLst/>
            </a:prstGeom>
            <a:noFill/>
          </p:spPr>
          <p:txBody>
            <a:bodyPr wrap="square" rtlCol="0">
              <a:spAutoFit/>
            </a:bodyPr>
            <a:lstStyle/>
            <a:p>
              <a:r>
                <a:rPr lang="en-US" sz="1100" b="1">
                  <a:solidFill>
                    <a:schemeClr val="bg2"/>
                  </a:solidFill>
                  <a:latin typeface="Open Sans" panose="020B0606030504020204" pitchFamily="34" charset="0"/>
                  <a:ea typeface="Open Sans" panose="020B0606030504020204" pitchFamily="34" charset="0"/>
                  <a:cs typeface="Open Sans" panose="020B0606030504020204" pitchFamily="34" charset="0"/>
                </a:rPr>
                <a:t>Action Plan </a:t>
              </a:r>
            </a:p>
          </p:txBody>
        </p:sp>
      </p:grpSp>
      <p:sp>
        <p:nvSpPr>
          <p:cNvPr id="31" name="TextBox 30">
            <a:extLst>
              <a:ext uri="{FF2B5EF4-FFF2-40B4-BE49-F238E27FC236}">
                <a16:creationId xmlns:a16="http://schemas.microsoft.com/office/drawing/2014/main" id="{432BF1F1-4714-7057-1763-B6234C7E8BC5}"/>
              </a:ext>
            </a:extLst>
          </p:cNvPr>
          <p:cNvSpPr txBox="1"/>
          <p:nvPr/>
        </p:nvSpPr>
        <p:spPr>
          <a:xfrm>
            <a:off x="2664700" y="4532014"/>
            <a:ext cx="4485914" cy="276999"/>
          </a:xfrm>
          <a:prstGeom prst="rect">
            <a:avLst/>
          </a:prstGeom>
          <a:noFill/>
        </p:spPr>
        <p:txBody>
          <a:bodyPr wrap="square" lIns="91440" tIns="45720" rIns="91440" bIns="45720" rtlCol="0" anchor="t">
            <a:spAutoFit/>
          </a:bodyPr>
          <a:lstStyle/>
          <a:p>
            <a:pPr algn="ctr">
              <a:spcAft>
                <a:spcPts val="600"/>
              </a:spcAft>
            </a:pPr>
            <a:r>
              <a:rPr lang="en-US" sz="1200" b="1">
                <a:solidFill>
                  <a:schemeClr val="tx1"/>
                </a:solidFill>
                <a:latin typeface="Open Sans"/>
                <a:ea typeface="Open Sans"/>
                <a:cs typeface="Open Sans"/>
              </a:rPr>
              <a:t>Reducing debt amidst global economic uncertainty</a:t>
            </a:r>
          </a:p>
        </p:txBody>
      </p:sp>
      <p:sp>
        <p:nvSpPr>
          <p:cNvPr id="32" name="TextBox 31">
            <a:extLst>
              <a:ext uri="{FF2B5EF4-FFF2-40B4-BE49-F238E27FC236}">
                <a16:creationId xmlns:a16="http://schemas.microsoft.com/office/drawing/2014/main" id="{122B67E9-249A-3CE1-2577-9CBC715603E1}"/>
              </a:ext>
            </a:extLst>
          </p:cNvPr>
          <p:cNvSpPr txBox="1"/>
          <p:nvPr/>
        </p:nvSpPr>
        <p:spPr>
          <a:xfrm>
            <a:off x="4728196" y="1313237"/>
            <a:ext cx="4258800" cy="1538883"/>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200">
                <a:latin typeface="Open Sans"/>
                <a:ea typeface="Open Sans"/>
                <a:cs typeface="Open Sans"/>
              </a:rPr>
              <a:t>Targeting $100 million in cost savings by the end of 2026 compared to 2024</a:t>
            </a:r>
          </a:p>
          <a:p>
            <a:pPr marL="171450" indent="-171450">
              <a:spcAft>
                <a:spcPts val="600"/>
              </a:spcAft>
              <a:buFont typeface="Arial" panose="020B0604020202020204" pitchFamily="34" charset="0"/>
              <a:buChar char="•"/>
            </a:pPr>
            <a:r>
              <a:rPr lang="en-US" sz="1200">
                <a:latin typeface="Open Sans"/>
                <a:ea typeface="Open Sans"/>
                <a:cs typeface="Open Sans"/>
              </a:rPr>
              <a:t>Targeting ~$20 million reduction in inventories and ~$20 million reduction in capital expenditures by the end of 2025 </a:t>
            </a:r>
          </a:p>
          <a:p>
            <a:pPr marL="171450" indent="-171450">
              <a:spcAft>
                <a:spcPts val="600"/>
              </a:spcAft>
              <a:buFont typeface="Arial" panose="020B0604020202020204" pitchFamily="34" charset="0"/>
              <a:buChar char="•"/>
            </a:pPr>
            <a:r>
              <a:rPr lang="en-US" sz="1200">
                <a:latin typeface="Open Sans"/>
                <a:ea typeface="Open Sans"/>
                <a:cs typeface="Open Sans"/>
              </a:rPr>
              <a:t>Efforts to identify and capture additional savings are ongoing</a:t>
            </a:r>
          </a:p>
        </p:txBody>
      </p:sp>
      <p:grpSp>
        <p:nvGrpSpPr>
          <p:cNvPr id="5" name="Group 4">
            <a:extLst>
              <a:ext uri="{FF2B5EF4-FFF2-40B4-BE49-F238E27FC236}">
                <a16:creationId xmlns:a16="http://schemas.microsoft.com/office/drawing/2014/main" id="{9E11D4D2-A89A-A6ED-E1BD-95A35F689A81}"/>
              </a:ext>
            </a:extLst>
          </p:cNvPr>
          <p:cNvGrpSpPr/>
          <p:nvPr/>
        </p:nvGrpSpPr>
        <p:grpSpPr>
          <a:xfrm>
            <a:off x="1409513" y="4004747"/>
            <a:ext cx="964675" cy="962929"/>
            <a:chOff x="4119812" y="3848783"/>
            <a:chExt cx="723900" cy="723900"/>
          </a:xfrm>
        </p:grpSpPr>
        <p:sp>
          <p:nvSpPr>
            <p:cNvPr id="35" name="Oval 34">
              <a:extLst>
                <a:ext uri="{FF2B5EF4-FFF2-40B4-BE49-F238E27FC236}">
                  <a16:creationId xmlns:a16="http://schemas.microsoft.com/office/drawing/2014/main" id="{5FCFC213-AAA6-0C22-D212-45A668E948AC}"/>
                </a:ext>
              </a:extLst>
            </p:cNvPr>
            <p:cNvSpPr/>
            <p:nvPr/>
          </p:nvSpPr>
          <p:spPr>
            <a:xfrm>
              <a:off x="4119812" y="3848783"/>
              <a:ext cx="723900" cy="7239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descr="Bar graph with upward trend outline">
              <a:extLst>
                <a:ext uri="{FF2B5EF4-FFF2-40B4-BE49-F238E27FC236}">
                  <a16:creationId xmlns:a16="http://schemas.microsoft.com/office/drawing/2014/main" id="{76FFF83D-5085-0520-D0FA-35823FC8F2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53162" y="3984366"/>
              <a:ext cx="457200" cy="457200"/>
            </a:xfrm>
            <a:prstGeom prst="rect">
              <a:avLst/>
            </a:prstGeom>
          </p:spPr>
        </p:pic>
      </p:grpSp>
      <p:sp>
        <p:nvSpPr>
          <p:cNvPr id="41" name="TextBox 40">
            <a:extLst>
              <a:ext uri="{FF2B5EF4-FFF2-40B4-BE49-F238E27FC236}">
                <a16:creationId xmlns:a16="http://schemas.microsoft.com/office/drawing/2014/main" id="{C6CF3D46-8F3E-C64C-CDEA-80890C374D10}"/>
              </a:ext>
            </a:extLst>
          </p:cNvPr>
          <p:cNvSpPr txBox="1"/>
          <p:nvPr/>
        </p:nvSpPr>
        <p:spPr>
          <a:xfrm>
            <a:off x="2016928" y="4119254"/>
            <a:ext cx="5217792" cy="276999"/>
          </a:xfrm>
          <a:prstGeom prst="rect">
            <a:avLst/>
          </a:prstGeom>
          <a:noFill/>
        </p:spPr>
        <p:txBody>
          <a:bodyPr wrap="square" lIns="91440" tIns="45720" rIns="91440" bIns="45720" rtlCol="0" anchor="t">
            <a:spAutoFit/>
          </a:bodyPr>
          <a:lstStyle/>
          <a:p>
            <a:pPr algn="ctr">
              <a:spcAft>
                <a:spcPts val="600"/>
              </a:spcAft>
            </a:pPr>
            <a:r>
              <a:rPr lang="en-US" sz="1200" b="1">
                <a:solidFill>
                  <a:schemeClr val="tx1"/>
                </a:solidFill>
                <a:latin typeface="Open Sans"/>
                <a:ea typeface="Open Sans"/>
                <a:cs typeface="Open Sans"/>
              </a:rPr>
              <a:t>Maximizing the operating rates of our mills</a:t>
            </a:r>
          </a:p>
        </p:txBody>
      </p:sp>
      <p:sp>
        <p:nvSpPr>
          <p:cNvPr id="8" name="Oval 7">
            <a:extLst>
              <a:ext uri="{FF2B5EF4-FFF2-40B4-BE49-F238E27FC236}">
                <a16:creationId xmlns:a16="http://schemas.microsoft.com/office/drawing/2014/main" id="{03040025-C30C-6132-FC13-7758FFAD69C6}"/>
              </a:ext>
            </a:extLst>
          </p:cNvPr>
          <p:cNvSpPr/>
          <p:nvPr/>
        </p:nvSpPr>
        <p:spPr>
          <a:xfrm>
            <a:off x="2579369" y="4113753"/>
            <a:ext cx="288000" cy="288000"/>
          </a:xfrm>
          <a:prstGeom prst="ellipse">
            <a:avLst/>
          </a:prstGeom>
          <a:noFill/>
          <a:ln>
            <a:solidFill>
              <a:srgbClr val="004B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004B97"/>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10" name="Oval 9">
            <a:extLst>
              <a:ext uri="{FF2B5EF4-FFF2-40B4-BE49-F238E27FC236}">
                <a16:creationId xmlns:a16="http://schemas.microsoft.com/office/drawing/2014/main" id="{0624A1AE-1617-D763-373F-3C95A0E69340}"/>
              </a:ext>
            </a:extLst>
          </p:cNvPr>
          <p:cNvSpPr/>
          <p:nvPr/>
        </p:nvSpPr>
        <p:spPr>
          <a:xfrm>
            <a:off x="2580392" y="4520556"/>
            <a:ext cx="288000" cy="288000"/>
          </a:xfrm>
          <a:prstGeom prst="ellipse">
            <a:avLst/>
          </a:prstGeom>
          <a:noFill/>
          <a:ln>
            <a:solidFill>
              <a:srgbClr val="004B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004B97"/>
                </a:solidFill>
                <a:latin typeface="Open Sans" panose="020B0606030504020204" pitchFamily="34" charset="0"/>
                <a:ea typeface="Open Sans" panose="020B0606030504020204" pitchFamily="34" charset="0"/>
                <a:cs typeface="Open Sans" panose="020B0606030504020204" pitchFamily="34" charset="0"/>
              </a:rPr>
              <a:t>2</a:t>
            </a:r>
          </a:p>
        </p:txBody>
      </p:sp>
    </p:spTree>
    <p:extLst>
      <p:ext uri="{BB962C8B-B14F-4D97-AF65-F5344CB8AC3E}">
        <p14:creationId xmlns:p14="http://schemas.microsoft.com/office/powerpoint/2010/main" val="40737919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ags/tag2.xml><?xml version="1.0" encoding="utf-8"?>
<p:tagLst xmlns:a="http://schemas.openxmlformats.org/drawingml/2006/main" xmlns:r="http://schemas.openxmlformats.org/officeDocument/2006/relationships" xmlns:p="http://schemas.openxmlformats.org/presentationml/2006/main">
  <p:tag name="AFSPANMODE" val="span"/>
</p:tagLst>
</file>

<file path=ppt/tags/tag3.xml><?xml version="1.0" encoding="utf-8"?>
<p:tagLst xmlns:a="http://schemas.openxmlformats.org/drawingml/2006/main" xmlns:r="http://schemas.openxmlformats.org/officeDocument/2006/relationships" xmlns:p="http://schemas.openxmlformats.org/presentationml/2006/main">
  <p:tag name="AFSPANMODE" val="span"/>
</p:tagLst>
</file>

<file path=ppt/tags/tag4.xml><?xml version="1.0" encoding="utf-8"?>
<p:tagLst xmlns:a="http://schemas.openxmlformats.org/drawingml/2006/main" xmlns:r="http://schemas.openxmlformats.org/officeDocument/2006/relationships" xmlns:p="http://schemas.openxmlformats.org/presentationml/2006/main">
  <p:tag name="AFSPANMODE" val="span"/>
</p:tagLst>
</file>

<file path=ppt/tags/tag5.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Simple Light">
  <a:themeElements>
    <a:clrScheme name="Simple Light">
      <a:dk1>
        <a:srgbClr val="004A97"/>
      </a:dk1>
      <a:lt1>
        <a:srgbClr val="FFFFFF"/>
      </a:lt1>
      <a:dk2>
        <a:srgbClr val="000000"/>
      </a:dk2>
      <a:lt2>
        <a:srgbClr val="E6E7E8"/>
      </a:lt2>
      <a:accent1>
        <a:srgbClr val="004A97"/>
      </a:accent1>
      <a:accent2>
        <a:srgbClr val="00253D"/>
      </a:accent2>
      <a:accent3>
        <a:srgbClr val="007600"/>
      </a:accent3>
      <a:accent4>
        <a:srgbClr val="555759"/>
      </a:accent4>
      <a:accent5>
        <a:srgbClr val="C6C6C7"/>
      </a:accent5>
      <a:accent6>
        <a:srgbClr val="E6E7E8"/>
      </a:accent6>
      <a:hlink>
        <a:srgbClr val="004A9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8DA7073D3405489DA1C2B4065852EA" ma:contentTypeVersion="14" ma:contentTypeDescription="Create a new document." ma:contentTypeScope="" ma:versionID="ffe7109d93f39067f532039dc8b4ef9b">
  <xsd:schema xmlns:xsd="http://www.w3.org/2001/XMLSchema" xmlns:xs="http://www.w3.org/2001/XMLSchema" xmlns:p="http://schemas.microsoft.com/office/2006/metadata/properties" xmlns:ns2="83e21e1b-0f3d-4d32-95cb-e9cca9deadc9" xmlns:ns3="f9e2613a-3398-452b-966a-41134800e666" targetNamespace="http://schemas.microsoft.com/office/2006/metadata/properties" ma:root="true" ma:fieldsID="71ffe71ab401c4aa10842f376a3ef0be" ns2:_="" ns3:_="">
    <xsd:import namespace="83e21e1b-0f3d-4d32-95cb-e9cca9deadc9"/>
    <xsd:import namespace="f9e2613a-3398-452b-966a-41134800e66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e21e1b-0f3d-4d32-95cb-e9cca9dead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255def7-d427-4003-8099-980f02ef7b6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e2613a-3398-452b-966a-41134800e66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8ab73aa-ad52-4cef-8d72-e0772973389d}" ma:internalName="TaxCatchAll" ma:showField="CatchAllData" ma:web="f9e2613a-3398-452b-966a-41134800e6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e21e1b-0f3d-4d32-95cb-e9cca9deadc9">
      <Terms xmlns="http://schemas.microsoft.com/office/infopath/2007/PartnerControls"/>
    </lcf76f155ced4ddcb4097134ff3c332f>
    <TaxCatchAll xmlns="f9e2613a-3398-452b-966a-41134800e666" xsi:nil="true"/>
  </documentManagement>
</p:properties>
</file>

<file path=customXml/itemProps1.xml><?xml version="1.0" encoding="utf-8"?>
<ds:datastoreItem xmlns:ds="http://schemas.openxmlformats.org/officeDocument/2006/customXml" ds:itemID="{C0A78B06-6A52-458C-940D-020D2BC0E9B8}">
  <ds:schemaRefs>
    <ds:schemaRef ds:uri="83e21e1b-0f3d-4d32-95cb-e9cca9deadc9"/>
    <ds:schemaRef ds:uri="f9e2613a-3398-452b-966a-41134800e6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772001-27AA-4B3D-944C-A4C48F125223}">
  <ds:schemaRefs>
    <ds:schemaRef ds:uri="http://schemas.microsoft.com/sharepoint/v3/contenttype/forms"/>
  </ds:schemaRefs>
</ds:datastoreItem>
</file>

<file path=customXml/itemProps3.xml><?xml version="1.0" encoding="utf-8"?>
<ds:datastoreItem xmlns:ds="http://schemas.openxmlformats.org/officeDocument/2006/customXml" ds:itemID="{75E964A9-0EBC-43F4-AC5C-495E43502FB8}">
  <ds:schemaRefs>
    <ds:schemaRef ds:uri="http://schemas.openxmlformats.org/package/2006/metadata/core-properties"/>
    <ds:schemaRef ds:uri="http://schemas.microsoft.com/office/infopath/2007/PartnerControls"/>
    <ds:schemaRef ds:uri="http://www.w3.org/XML/1998/namespace"/>
    <ds:schemaRef ds:uri="f9e2613a-3398-452b-966a-41134800e666"/>
    <ds:schemaRef ds:uri="83e21e1b-0f3d-4d32-95cb-e9cca9deadc9"/>
    <ds:schemaRef ds:uri="http://schemas.microsoft.com/office/2006/metadata/properties"/>
    <ds:schemaRef ds:uri="http://purl.org/dc/elements/1.1/"/>
    <ds:schemaRef ds:uri="http://schemas.microsoft.com/office/2006/documentManagement/typ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2631</Words>
  <Application>Microsoft Office PowerPoint</Application>
  <PresentationFormat>On-screen Show (16:9)</PresentationFormat>
  <Paragraphs>363</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Courier New</vt:lpstr>
      <vt:lpstr>Wingdings</vt:lpstr>
      <vt:lpstr>Open Sans Light</vt:lpstr>
      <vt:lpstr>Open Sans</vt:lpstr>
      <vt:lpstr>Arial</vt:lpstr>
      <vt:lpstr>Simple Light</vt:lpstr>
      <vt:lpstr>PowerPoint Presentation</vt:lpstr>
      <vt:lpstr> Forward-looking Statements</vt:lpstr>
      <vt:lpstr>Financial Results Overview</vt:lpstr>
      <vt:lpstr>Pulp Prices</vt:lpstr>
      <vt:lpstr>Key Performance Indicators</vt:lpstr>
      <vt:lpstr>Lumber Overview</vt:lpstr>
      <vt:lpstr>Electricity and Mass Timber</vt:lpstr>
      <vt:lpstr>Financial Position</vt:lpstr>
      <vt:lpstr>Evolving Market Dynamics and Strategic Focus</vt:lpstr>
      <vt:lpstr>Performance and Outlook</vt:lpstr>
      <vt:lpstr>Pulp Markets</vt:lpstr>
      <vt:lpstr>Fiber Costs</vt:lpstr>
      <vt:lpstr>Mass Timber</vt:lpstr>
      <vt:lpstr>Lumber Markets</vt:lpstr>
      <vt:lpstr>Pallets &amp; Pellets</vt:lpstr>
      <vt:lpstr>Pulp Operations</vt:lpstr>
      <vt:lpstr>Capital Allocation</vt:lpstr>
      <vt:lpstr>Bioproducts for a More Sustainable World</vt:lpstr>
      <vt:lpstr>2025 Outlook</vt:lpstr>
      <vt:lpstr>PowerPoint Presentation</vt:lpstr>
      <vt:lpstr>Reconciling Net Income (Loss) to Operating EBITDA</vt:lpstr>
      <vt:lpstr>Reconciling Net Income (Loss) to Operating EBITDA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Jing</dc:creator>
  <cp:lastModifiedBy>Will Warm</cp:lastModifiedBy>
  <cp:revision>1</cp:revision>
  <dcterms:modified xsi:type="dcterms:W3CDTF">2025-05-02T03:33:44Z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0x010100138DA7073D3405489DA1C2B4065852EA</vt:lpwstr>
  </property>
  <property fmtid="{D5CDD505-2E9C-101B-9397-08002B2CF9AE}" pid="3" name="MediaServiceImageTags">
    <vt:lpwstr/>
  </property>
</Properties>
</file>